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4" r:id="rId10"/>
    <p:sldId id="266" r:id="rId11"/>
  </p:sldIdLst>
  <p:sldSz cx="18288000" cy="10287000"/>
  <p:notesSz cx="6858000" cy="9144000"/>
  <p:embeddedFontLst>
    <p:embeddedFont>
      <p:font typeface="Metropolis 1" pitchFamily="2" charset="77"/>
      <p:regular r:id="rId12"/>
      <p:bold r:id="rId13"/>
    </p:embeddedFont>
    <p:embeddedFont>
      <p:font typeface="Metropolis 2" pitchFamily="2" charset="77"/>
      <p:regular r:id="rId14"/>
      <p:bold r:id="rId15"/>
    </p:embeddedFont>
    <p:embeddedFont>
      <p:font typeface="Metropolis 3" pitchFamily="2" charset="77"/>
      <p:regular r:id="rId16"/>
      <p:bold r:id="rId17"/>
    </p:embeddedFont>
    <p:embeddedFont>
      <p:font typeface="Metropolis Medium" pitchFamily="2" charset="77"/>
      <p:regular r:id="rId18"/>
    </p:embeddedFont>
    <p:embeddedFont>
      <p:font typeface="Rustico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94597" autoAdjust="0"/>
  </p:normalViewPr>
  <p:slideViewPr>
    <p:cSldViewPr>
      <p:cViewPr varScale="1">
        <p:scale>
          <a:sx n="64" d="100"/>
          <a:sy n="64" d="100"/>
        </p:scale>
        <p:origin x="168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35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8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Relationship Id="rId3" Type="http://schemas.openxmlformats.org/officeDocument/2006/relationships/image" Target="../media/image3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18" Type="http://schemas.openxmlformats.org/officeDocument/2006/relationships/image" Target="../media/image55.png"/><Relationship Id="rId26" Type="http://schemas.openxmlformats.org/officeDocument/2006/relationships/image" Target="../media/image59.png"/><Relationship Id="rId3" Type="http://schemas.openxmlformats.org/officeDocument/2006/relationships/image" Target="../media/image40.svg"/><Relationship Id="rId21" Type="http://schemas.openxmlformats.org/officeDocument/2006/relationships/image" Target="../media/image28.sv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17" Type="http://schemas.openxmlformats.org/officeDocument/2006/relationships/image" Target="../media/image54.svg"/><Relationship Id="rId25" Type="http://schemas.openxmlformats.org/officeDocument/2006/relationships/image" Target="../media/image14.sv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24" Type="http://schemas.openxmlformats.org/officeDocument/2006/relationships/image" Target="../media/image13.pn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23" Type="http://schemas.openxmlformats.org/officeDocument/2006/relationships/image" Target="../media/image58.svg"/><Relationship Id="rId10" Type="http://schemas.openxmlformats.org/officeDocument/2006/relationships/image" Target="../media/image47.png"/><Relationship Id="rId19" Type="http://schemas.openxmlformats.org/officeDocument/2006/relationships/image" Target="../media/image56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image" Target="../media/image51.png"/><Relationship Id="rId22" Type="http://schemas.openxmlformats.org/officeDocument/2006/relationships/image" Target="../media/image57.png"/><Relationship Id="rId27" Type="http://schemas.openxmlformats.org/officeDocument/2006/relationships/image" Target="../media/image6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68.svg"/><Relationship Id="rId18" Type="http://schemas.openxmlformats.org/officeDocument/2006/relationships/image" Target="../media/image73.png"/><Relationship Id="rId3" Type="http://schemas.openxmlformats.org/officeDocument/2006/relationships/image" Target="../media/image62.svg"/><Relationship Id="rId7" Type="http://schemas.openxmlformats.org/officeDocument/2006/relationships/image" Target="../media/image24.svg"/><Relationship Id="rId12" Type="http://schemas.openxmlformats.org/officeDocument/2006/relationships/image" Target="../media/image67.png"/><Relationship Id="rId17" Type="http://schemas.openxmlformats.org/officeDocument/2006/relationships/image" Target="../media/image72.svg"/><Relationship Id="rId2" Type="http://schemas.openxmlformats.org/officeDocument/2006/relationships/image" Target="../media/image61.pn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6.svg"/><Relationship Id="rId5" Type="http://schemas.openxmlformats.org/officeDocument/2006/relationships/image" Target="../media/image64.svg"/><Relationship Id="rId15" Type="http://schemas.openxmlformats.org/officeDocument/2006/relationships/image" Target="../media/image70.svg"/><Relationship Id="rId10" Type="http://schemas.openxmlformats.org/officeDocument/2006/relationships/image" Target="../media/image65.png"/><Relationship Id="rId19" Type="http://schemas.openxmlformats.org/officeDocument/2006/relationships/image" Target="../media/image74.svg"/><Relationship Id="rId4" Type="http://schemas.openxmlformats.org/officeDocument/2006/relationships/image" Target="../media/image63.png"/><Relationship Id="rId9" Type="http://schemas.openxmlformats.org/officeDocument/2006/relationships/image" Target="../media/image42.svg"/><Relationship Id="rId1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sv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12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72.svg"/><Relationship Id="rId5" Type="http://schemas.openxmlformats.org/officeDocument/2006/relationships/image" Target="../media/image78.svg"/><Relationship Id="rId10" Type="http://schemas.openxmlformats.org/officeDocument/2006/relationships/image" Target="../media/image71.png"/><Relationship Id="rId4" Type="http://schemas.openxmlformats.org/officeDocument/2006/relationships/image" Target="../media/image77.png"/><Relationship Id="rId9" Type="http://schemas.openxmlformats.org/officeDocument/2006/relationships/image" Target="../media/image70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3.svg"/><Relationship Id="rId18" Type="http://schemas.openxmlformats.org/officeDocument/2006/relationships/image" Target="../media/image98.png"/><Relationship Id="rId26" Type="http://schemas.openxmlformats.org/officeDocument/2006/relationships/image" Target="../media/image106.png"/><Relationship Id="rId3" Type="http://schemas.openxmlformats.org/officeDocument/2006/relationships/image" Target="../media/image83.svg"/><Relationship Id="rId21" Type="http://schemas.openxmlformats.org/officeDocument/2006/relationships/image" Target="../media/image101.svg"/><Relationship Id="rId34" Type="http://schemas.openxmlformats.org/officeDocument/2006/relationships/image" Target="../media/image114.png"/><Relationship Id="rId7" Type="http://schemas.openxmlformats.org/officeDocument/2006/relationships/image" Target="../media/image87.svg"/><Relationship Id="rId12" Type="http://schemas.openxmlformats.org/officeDocument/2006/relationships/image" Target="../media/image92.png"/><Relationship Id="rId17" Type="http://schemas.openxmlformats.org/officeDocument/2006/relationships/image" Target="../media/image97.svg"/><Relationship Id="rId25" Type="http://schemas.openxmlformats.org/officeDocument/2006/relationships/image" Target="../media/image105.svg"/><Relationship Id="rId33" Type="http://schemas.openxmlformats.org/officeDocument/2006/relationships/image" Target="../media/image113.sv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29" Type="http://schemas.openxmlformats.org/officeDocument/2006/relationships/image" Target="../media/image10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svg"/><Relationship Id="rId24" Type="http://schemas.openxmlformats.org/officeDocument/2006/relationships/image" Target="../media/image104.png"/><Relationship Id="rId32" Type="http://schemas.openxmlformats.org/officeDocument/2006/relationships/image" Target="../media/image112.png"/><Relationship Id="rId5" Type="http://schemas.openxmlformats.org/officeDocument/2006/relationships/image" Target="../media/image85.svg"/><Relationship Id="rId15" Type="http://schemas.openxmlformats.org/officeDocument/2006/relationships/image" Target="../media/image95.svg"/><Relationship Id="rId23" Type="http://schemas.openxmlformats.org/officeDocument/2006/relationships/image" Target="../media/image103.svg"/><Relationship Id="rId28" Type="http://schemas.openxmlformats.org/officeDocument/2006/relationships/image" Target="../media/image108.png"/><Relationship Id="rId10" Type="http://schemas.openxmlformats.org/officeDocument/2006/relationships/image" Target="../media/image90.png"/><Relationship Id="rId19" Type="http://schemas.openxmlformats.org/officeDocument/2006/relationships/image" Target="../media/image99.svg"/><Relationship Id="rId31" Type="http://schemas.openxmlformats.org/officeDocument/2006/relationships/image" Target="../media/image111.svg"/><Relationship Id="rId4" Type="http://schemas.openxmlformats.org/officeDocument/2006/relationships/image" Target="../media/image84.png"/><Relationship Id="rId9" Type="http://schemas.openxmlformats.org/officeDocument/2006/relationships/image" Target="../media/image89.sv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Relationship Id="rId27" Type="http://schemas.openxmlformats.org/officeDocument/2006/relationships/image" Target="../media/image107.svg"/><Relationship Id="rId30" Type="http://schemas.openxmlformats.org/officeDocument/2006/relationships/image" Target="../media/image110.png"/><Relationship Id="rId35" Type="http://schemas.openxmlformats.org/officeDocument/2006/relationships/image" Target="../media/image115.svg"/><Relationship Id="rId8" Type="http://schemas.openxmlformats.org/officeDocument/2006/relationships/image" Target="../media/image88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3.svg"/><Relationship Id="rId18" Type="http://schemas.openxmlformats.org/officeDocument/2006/relationships/image" Target="../media/image98.png"/><Relationship Id="rId26" Type="http://schemas.openxmlformats.org/officeDocument/2006/relationships/image" Target="../media/image106.png"/><Relationship Id="rId39" Type="http://schemas.openxmlformats.org/officeDocument/2006/relationships/image" Target="../media/image119.svg"/><Relationship Id="rId21" Type="http://schemas.openxmlformats.org/officeDocument/2006/relationships/image" Target="../media/image101.svg"/><Relationship Id="rId34" Type="http://schemas.openxmlformats.org/officeDocument/2006/relationships/image" Target="../media/image114.png"/><Relationship Id="rId42" Type="http://schemas.openxmlformats.org/officeDocument/2006/relationships/image" Target="../media/image122.png"/><Relationship Id="rId7" Type="http://schemas.openxmlformats.org/officeDocument/2006/relationships/image" Target="../media/image87.sv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29" Type="http://schemas.openxmlformats.org/officeDocument/2006/relationships/image" Target="../media/image109.svg"/><Relationship Id="rId41" Type="http://schemas.openxmlformats.org/officeDocument/2006/relationships/image" Target="../media/image1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svg"/><Relationship Id="rId24" Type="http://schemas.openxmlformats.org/officeDocument/2006/relationships/image" Target="../media/image104.png"/><Relationship Id="rId32" Type="http://schemas.openxmlformats.org/officeDocument/2006/relationships/image" Target="../media/image112.png"/><Relationship Id="rId37" Type="http://schemas.openxmlformats.org/officeDocument/2006/relationships/image" Target="../media/image117.svg"/><Relationship Id="rId40" Type="http://schemas.openxmlformats.org/officeDocument/2006/relationships/image" Target="../media/image120.png"/><Relationship Id="rId5" Type="http://schemas.openxmlformats.org/officeDocument/2006/relationships/image" Target="../media/image85.svg"/><Relationship Id="rId15" Type="http://schemas.openxmlformats.org/officeDocument/2006/relationships/image" Target="../media/image95.svg"/><Relationship Id="rId23" Type="http://schemas.openxmlformats.org/officeDocument/2006/relationships/image" Target="../media/image103.svg"/><Relationship Id="rId28" Type="http://schemas.openxmlformats.org/officeDocument/2006/relationships/image" Target="../media/image108.png"/><Relationship Id="rId36" Type="http://schemas.openxmlformats.org/officeDocument/2006/relationships/image" Target="../media/image116.png"/><Relationship Id="rId10" Type="http://schemas.openxmlformats.org/officeDocument/2006/relationships/image" Target="../media/image90.png"/><Relationship Id="rId19" Type="http://schemas.openxmlformats.org/officeDocument/2006/relationships/image" Target="../media/image99.svg"/><Relationship Id="rId31" Type="http://schemas.openxmlformats.org/officeDocument/2006/relationships/image" Target="../media/image111.svg"/><Relationship Id="rId4" Type="http://schemas.openxmlformats.org/officeDocument/2006/relationships/image" Target="../media/image84.png"/><Relationship Id="rId9" Type="http://schemas.openxmlformats.org/officeDocument/2006/relationships/image" Target="../media/image89.sv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Relationship Id="rId27" Type="http://schemas.openxmlformats.org/officeDocument/2006/relationships/image" Target="../media/image107.svg"/><Relationship Id="rId30" Type="http://schemas.openxmlformats.org/officeDocument/2006/relationships/image" Target="../media/image110.png"/><Relationship Id="rId35" Type="http://schemas.openxmlformats.org/officeDocument/2006/relationships/image" Target="../media/image115.svg"/><Relationship Id="rId43" Type="http://schemas.openxmlformats.org/officeDocument/2006/relationships/image" Target="../media/image123.svg"/><Relationship Id="rId8" Type="http://schemas.openxmlformats.org/officeDocument/2006/relationships/image" Target="../media/image88.png"/><Relationship Id="rId3" Type="http://schemas.openxmlformats.org/officeDocument/2006/relationships/image" Target="../media/image83.svg"/><Relationship Id="rId12" Type="http://schemas.openxmlformats.org/officeDocument/2006/relationships/image" Target="../media/image92.png"/><Relationship Id="rId17" Type="http://schemas.openxmlformats.org/officeDocument/2006/relationships/image" Target="../media/image97.svg"/><Relationship Id="rId25" Type="http://schemas.openxmlformats.org/officeDocument/2006/relationships/image" Target="../media/image105.svg"/><Relationship Id="rId33" Type="http://schemas.openxmlformats.org/officeDocument/2006/relationships/image" Target="../media/image113.svg"/><Relationship Id="rId38" Type="http://schemas.openxmlformats.org/officeDocument/2006/relationships/image" Target="../media/image1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2838" y="4159785"/>
            <a:ext cx="8074933" cy="2156240"/>
            <a:chOff x="0" y="0"/>
            <a:chExt cx="7262474" cy="193929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7237074" cy="1913890"/>
            </a:xfrm>
            <a:custGeom>
              <a:avLst/>
              <a:gdLst/>
              <a:ahLst/>
              <a:cxnLst/>
              <a:rect l="l" t="t" r="r" b="b"/>
              <a:pathLst>
                <a:path w="7237074" h="1913890">
                  <a:moveTo>
                    <a:pt x="6280129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6280129" y="0"/>
                  </a:lnTo>
                  <a:cubicBezTo>
                    <a:pt x="6808576" y="0"/>
                    <a:pt x="7237074" y="428371"/>
                    <a:pt x="7237074" y="956945"/>
                  </a:cubicBezTo>
                  <a:cubicBezTo>
                    <a:pt x="7237074" y="1485392"/>
                    <a:pt x="6808576" y="1913890"/>
                    <a:pt x="6280129" y="1913890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262474" cy="1939290"/>
            </a:xfrm>
            <a:custGeom>
              <a:avLst/>
              <a:gdLst/>
              <a:ahLst/>
              <a:cxnLst/>
              <a:rect l="l" t="t" r="r" b="b"/>
              <a:pathLst>
                <a:path w="7262474" h="1939290">
                  <a:moveTo>
                    <a:pt x="6292829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6292829" y="1939290"/>
                  </a:lnTo>
                  <a:cubicBezTo>
                    <a:pt x="6827499" y="1939290"/>
                    <a:pt x="7262474" y="1504315"/>
                    <a:pt x="7262474" y="969645"/>
                  </a:cubicBezTo>
                  <a:cubicBezTo>
                    <a:pt x="7262474" y="434975"/>
                    <a:pt x="6827499" y="0"/>
                    <a:pt x="6292829" y="0"/>
                  </a:cubicBezTo>
                  <a:close/>
                  <a:moveTo>
                    <a:pt x="6292829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6292829" y="25400"/>
                  </a:lnTo>
                  <a:cubicBezTo>
                    <a:pt x="6813529" y="25400"/>
                    <a:pt x="7237074" y="448945"/>
                    <a:pt x="7237074" y="969645"/>
                  </a:cubicBezTo>
                  <a:cubicBezTo>
                    <a:pt x="7237074" y="1490345"/>
                    <a:pt x="6813529" y="1913890"/>
                    <a:pt x="6292829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44749" y="1539747"/>
            <a:ext cx="8058696" cy="3054079"/>
            <a:chOff x="0" y="0"/>
            <a:chExt cx="5117140" cy="193929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5091740" cy="1913890"/>
            </a:xfrm>
            <a:custGeom>
              <a:avLst/>
              <a:gdLst/>
              <a:ahLst/>
              <a:cxnLst/>
              <a:rect l="l" t="t" r="r" b="b"/>
              <a:pathLst>
                <a:path w="5091740" h="1913890">
                  <a:moveTo>
                    <a:pt x="4134795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134795" y="0"/>
                  </a:lnTo>
                  <a:cubicBezTo>
                    <a:pt x="4663242" y="0"/>
                    <a:pt x="5091740" y="428371"/>
                    <a:pt x="5091740" y="956945"/>
                  </a:cubicBezTo>
                  <a:cubicBezTo>
                    <a:pt x="5091740" y="1485392"/>
                    <a:pt x="4663242" y="1913890"/>
                    <a:pt x="4134795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5117140" cy="1939290"/>
            </a:xfrm>
            <a:custGeom>
              <a:avLst/>
              <a:gdLst/>
              <a:ahLst/>
              <a:cxnLst/>
              <a:rect l="l" t="t" r="r" b="b"/>
              <a:pathLst>
                <a:path w="5117140" h="1939290">
                  <a:moveTo>
                    <a:pt x="4147495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4147495" y="1939290"/>
                  </a:lnTo>
                  <a:cubicBezTo>
                    <a:pt x="4682165" y="1939290"/>
                    <a:pt x="5117140" y="1504315"/>
                    <a:pt x="5117140" y="969645"/>
                  </a:cubicBezTo>
                  <a:cubicBezTo>
                    <a:pt x="5117140" y="434975"/>
                    <a:pt x="4682165" y="0"/>
                    <a:pt x="4147495" y="0"/>
                  </a:cubicBezTo>
                  <a:close/>
                  <a:moveTo>
                    <a:pt x="4147495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4147495" y="25400"/>
                  </a:lnTo>
                  <a:cubicBezTo>
                    <a:pt x="4668195" y="25400"/>
                    <a:pt x="5091740" y="448945"/>
                    <a:pt x="5091740" y="969645"/>
                  </a:cubicBezTo>
                  <a:cubicBezTo>
                    <a:pt x="5091740" y="1490345"/>
                    <a:pt x="4668195" y="1913890"/>
                    <a:pt x="4147495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1355197" y="3159008"/>
            <a:ext cx="4799432" cy="1746563"/>
            <a:chOff x="0" y="0"/>
            <a:chExt cx="5329033" cy="193929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5303633" cy="1913890"/>
            </a:xfrm>
            <a:custGeom>
              <a:avLst/>
              <a:gdLst/>
              <a:ahLst/>
              <a:cxnLst/>
              <a:rect l="l" t="t" r="r" b="b"/>
              <a:pathLst>
                <a:path w="5303633" h="1913890">
                  <a:moveTo>
                    <a:pt x="434668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346688" y="0"/>
                  </a:lnTo>
                  <a:cubicBezTo>
                    <a:pt x="4875135" y="0"/>
                    <a:pt x="5303633" y="428371"/>
                    <a:pt x="5303633" y="956945"/>
                  </a:cubicBezTo>
                  <a:cubicBezTo>
                    <a:pt x="5303633" y="1485392"/>
                    <a:pt x="4875135" y="1913890"/>
                    <a:pt x="4346688" y="1913890"/>
                  </a:cubicBezTo>
                  <a:close/>
                </a:path>
              </a:pathLst>
            </a:custGeom>
            <a:solidFill>
              <a:srgbClr val="63C4B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5329033" cy="1939290"/>
            </a:xfrm>
            <a:custGeom>
              <a:avLst/>
              <a:gdLst/>
              <a:ahLst/>
              <a:cxnLst/>
              <a:rect l="l" t="t" r="r" b="b"/>
              <a:pathLst>
                <a:path w="5329033" h="1939290">
                  <a:moveTo>
                    <a:pt x="435938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4359388" y="1939290"/>
                  </a:lnTo>
                  <a:cubicBezTo>
                    <a:pt x="4894058" y="1939290"/>
                    <a:pt x="5329033" y="1504315"/>
                    <a:pt x="5329033" y="969645"/>
                  </a:cubicBezTo>
                  <a:cubicBezTo>
                    <a:pt x="5329033" y="434975"/>
                    <a:pt x="4894058" y="0"/>
                    <a:pt x="4359388" y="0"/>
                  </a:cubicBezTo>
                  <a:close/>
                  <a:moveTo>
                    <a:pt x="435938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4359388" y="25400"/>
                  </a:lnTo>
                  <a:cubicBezTo>
                    <a:pt x="4880088" y="25400"/>
                    <a:pt x="5303633" y="448945"/>
                    <a:pt x="5303633" y="969645"/>
                  </a:cubicBezTo>
                  <a:cubicBezTo>
                    <a:pt x="5303633" y="1490345"/>
                    <a:pt x="4880088" y="1913890"/>
                    <a:pt x="4359388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2626685" y="2414927"/>
            <a:ext cx="2558269" cy="2558269"/>
          </a:xfrm>
          <a:custGeom>
            <a:avLst/>
            <a:gdLst/>
            <a:ahLst/>
            <a:cxnLst/>
            <a:rect l="l" t="t" r="r" b="b"/>
            <a:pathLst>
              <a:path w="2558269" h="2558269">
                <a:moveTo>
                  <a:pt x="0" y="0"/>
                </a:moveTo>
                <a:lnTo>
                  <a:pt x="2558269" y="0"/>
                </a:lnTo>
                <a:lnTo>
                  <a:pt x="2558269" y="2558269"/>
                </a:lnTo>
                <a:lnTo>
                  <a:pt x="0" y="25582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2845064" y="2679557"/>
            <a:ext cx="2029010" cy="2029010"/>
          </a:xfrm>
          <a:custGeom>
            <a:avLst/>
            <a:gdLst/>
            <a:ahLst/>
            <a:cxnLst/>
            <a:rect l="l" t="t" r="r" b="b"/>
            <a:pathLst>
              <a:path w="2029010" h="2029010">
                <a:moveTo>
                  <a:pt x="0" y="0"/>
                </a:moveTo>
                <a:lnTo>
                  <a:pt x="2029010" y="0"/>
                </a:lnTo>
                <a:lnTo>
                  <a:pt x="2029010" y="2029010"/>
                </a:lnTo>
                <a:lnTo>
                  <a:pt x="0" y="20290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3745388" y="2073655"/>
            <a:ext cx="19050" cy="3874218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 flipH="1">
            <a:off x="13649679" y="7736897"/>
            <a:ext cx="783134" cy="0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3859569" y="7689272"/>
            <a:ext cx="783134" cy="0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642703" y="2252990"/>
            <a:ext cx="7876979" cy="1894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70"/>
              </a:lnSpc>
            </a:pPr>
            <a:r>
              <a:rPr lang="en-US" sz="6700" spc="-67">
                <a:solidFill>
                  <a:srgbClr val="000000"/>
                </a:solidFill>
                <a:latin typeface="Metropolis 1"/>
              </a:rPr>
              <a:t>Building Innovative Youth Ministry 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73219" y="4932389"/>
            <a:ext cx="8078315" cy="1024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</a:pPr>
            <a:r>
              <a:rPr lang="en-US" sz="7200" spc="-72">
                <a:solidFill>
                  <a:srgbClr val="FFFFFF"/>
                </a:solidFill>
                <a:latin typeface="Rustico"/>
              </a:rPr>
              <a:t>With Young People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04004" y="6587044"/>
            <a:ext cx="7879992" cy="2233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Megan DeWald</a:t>
            </a:r>
          </a:p>
          <a:p>
            <a:pPr algn="ctr">
              <a:lnSpc>
                <a:spcPts val="447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Director, Institute for Youth Ministry</a:t>
            </a:r>
          </a:p>
          <a:p>
            <a:pPr algn="ctr">
              <a:lnSpc>
                <a:spcPts val="447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Princeton Theological Seminary</a:t>
            </a:r>
          </a:p>
          <a:p>
            <a:pPr marL="0" lvl="0" indent="0" algn="ctr">
              <a:lnSpc>
                <a:spcPts val="4479"/>
              </a:lnSpc>
              <a:spcBef>
                <a:spcPct val="0"/>
              </a:spcBef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iym.ptsem.edu</a:t>
            </a:r>
          </a:p>
        </p:txBody>
      </p:sp>
      <p:sp>
        <p:nvSpPr>
          <p:cNvPr id="19" name="Freeform 19"/>
          <p:cNvSpPr/>
          <p:nvPr/>
        </p:nvSpPr>
        <p:spPr>
          <a:xfrm rot="-834254">
            <a:off x="16430535" y="3648729"/>
            <a:ext cx="1394255" cy="1991793"/>
          </a:xfrm>
          <a:custGeom>
            <a:avLst/>
            <a:gdLst/>
            <a:ahLst/>
            <a:cxnLst/>
            <a:rect l="l" t="t" r="r" b="b"/>
            <a:pathLst>
              <a:path w="1394255" h="1991793">
                <a:moveTo>
                  <a:pt x="0" y="0"/>
                </a:moveTo>
                <a:lnTo>
                  <a:pt x="1394256" y="0"/>
                </a:lnTo>
                <a:lnTo>
                  <a:pt x="1394256" y="1991794"/>
                </a:lnTo>
                <a:lnTo>
                  <a:pt x="0" y="19917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4971599" y="8162418"/>
            <a:ext cx="1497080" cy="2352974"/>
          </a:xfrm>
          <a:custGeom>
            <a:avLst/>
            <a:gdLst/>
            <a:ahLst/>
            <a:cxnLst/>
            <a:rect l="l" t="t" r="r" b="b"/>
            <a:pathLst>
              <a:path w="1497080" h="2352974">
                <a:moveTo>
                  <a:pt x="0" y="0"/>
                </a:moveTo>
                <a:lnTo>
                  <a:pt x="1497080" y="0"/>
                </a:lnTo>
                <a:lnTo>
                  <a:pt x="1497080" y="2352975"/>
                </a:lnTo>
                <a:lnTo>
                  <a:pt x="0" y="2352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2807023" flipH="1">
            <a:off x="725321" y="5345792"/>
            <a:ext cx="1078067" cy="2172427"/>
          </a:xfrm>
          <a:custGeom>
            <a:avLst/>
            <a:gdLst/>
            <a:ahLst/>
            <a:cxnLst/>
            <a:rect l="l" t="t" r="r" b="b"/>
            <a:pathLst>
              <a:path w="1078067" h="2172427">
                <a:moveTo>
                  <a:pt x="1078067" y="0"/>
                </a:moveTo>
                <a:lnTo>
                  <a:pt x="0" y="0"/>
                </a:lnTo>
                <a:lnTo>
                  <a:pt x="0" y="2172427"/>
                </a:lnTo>
                <a:lnTo>
                  <a:pt x="1078067" y="2172427"/>
                </a:lnTo>
                <a:lnTo>
                  <a:pt x="107806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6468679" y="740600"/>
            <a:ext cx="2054706" cy="2276683"/>
          </a:xfrm>
          <a:custGeom>
            <a:avLst/>
            <a:gdLst/>
            <a:ahLst/>
            <a:cxnLst/>
            <a:rect l="l" t="t" r="r" b="b"/>
            <a:pathLst>
              <a:path w="2054706" h="2276683">
                <a:moveTo>
                  <a:pt x="0" y="0"/>
                </a:moveTo>
                <a:lnTo>
                  <a:pt x="2054707" y="0"/>
                </a:lnTo>
                <a:lnTo>
                  <a:pt x="2054707" y="2276683"/>
                </a:lnTo>
                <a:lnTo>
                  <a:pt x="0" y="22766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-377390">
            <a:off x="482894" y="2963014"/>
            <a:ext cx="1874806" cy="2057400"/>
          </a:xfrm>
          <a:custGeom>
            <a:avLst/>
            <a:gdLst/>
            <a:ahLst/>
            <a:cxnLst/>
            <a:rect l="l" t="t" r="r" b="b"/>
            <a:pathLst>
              <a:path w="1874806" h="2057400">
                <a:moveTo>
                  <a:pt x="0" y="0"/>
                </a:moveTo>
                <a:lnTo>
                  <a:pt x="1874806" y="0"/>
                </a:lnTo>
                <a:lnTo>
                  <a:pt x="187480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521050">
            <a:off x="11196558" y="-359169"/>
            <a:ext cx="4942215" cy="1340576"/>
          </a:xfrm>
          <a:custGeom>
            <a:avLst/>
            <a:gdLst/>
            <a:ahLst/>
            <a:cxnLst/>
            <a:rect l="l" t="t" r="r" b="b"/>
            <a:pathLst>
              <a:path w="4942215" h="1340576">
                <a:moveTo>
                  <a:pt x="0" y="0"/>
                </a:moveTo>
                <a:lnTo>
                  <a:pt x="4942214" y="0"/>
                </a:lnTo>
                <a:lnTo>
                  <a:pt x="4942214" y="1340576"/>
                </a:lnTo>
                <a:lnTo>
                  <a:pt x="0" y="13405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1721524">
            <a:off x="15932819" y="6449971"/>
            <a:ext cx="2132333" cy="1431328"/>
          </a:xfrm>
          <a:custGeom>
            <a:avLst/>
            <a:gdLst/>
            <a:ahLst/>
            <a:cxnLst/>
            <a:rect l="l" t="t" r="r" b="b"/>
            <a:pathLst>
              <a:path w="2132333" h="1431328">
                <a:moveTo>
                  <a:pt x="0" y="0"/>
                </a:moveTo>
                <a:lnTo>
                  <a:pt x="2132333" y="0"/>
                </a:lnTo>
                <a:lnTo>
                  <a:pt x="2132333" y="1431328"/>
                </a:lnTo>
                <a:lnTo>
                  <a:pt x="0" y="143132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476369">
            <a:off x="1028700" y="8309200"/>
            <a:ext cx="1640818" cy="2173269"/>
          </a:xfrm>
          <a:custGeom>
            <a:avLst/>
            <a:gdLst/>
            <a:ahLst/>
            <a:cxnLst/>
            <a:rect l="l" t="t" r="r" b="b"/>
            <a:pathLst>
              <a:path w="1640818" h="2173269">
                <a:moveTo>
                  <a:pt x="0" y="0"/>
                </a:moveTo>
                <a:lnTo>
                  <a:pt x="1640818" y="0"/>
                </a:lnTo>
                <a:lnTo>
                  <a:pt x="1640818" y="2173268"/>
                </a:lnTo>
                <a:lnTo>
                  <a:pt x="0" y="217326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 rot="2239245">
            <a:off x="5046089" y="-198608"/>
            <a:ext cx="1460119" cy="1255702"/>
          </a:xfrm>
          <a:custGeom>
            <a:avLst/>
            <a:gdLst/>
            <a:ahLst/>
            <a:cxnLst/>
            <a:rect l="l" t="t" r="r" b="b"/>
            <a:pathLst>
              <a:path w="1460119" h="1255702">
                <a:moveTo>
                  <a:pt x="0" y="0"/>
                </a:moveTo>
                <a:lnTo>
                  <a:pt x="1460119" y="0"/>
                </a:lnTo>
                <a:lnTo>
                  <a:pt x="1460119" y="1255702"/>
                </a:lnTo>
                <a:lnTo>
                  <a:pt x="0" y="12557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608002" y="-82283"/>
            <a:ext cx="2425064" cy="2221965"/>
          </a:xfrm>
          <a:custGeom>
            <a:avLst/>
            <a:gdLst/>
            <a:ahLst/>
            <a:cxnLst/>
            <a:rect l="l" t="t" r="r" b="b"/>
            <a:pathLst>
              <a:path w="2425064" h="2221965">
                <a:moveTo>
                  <a:pt x="0" y="0"/>
                </a:moveTo>
                <a:lnTo>
                  <a:pt x="2425064" y="0"/>
                </a:lnTo>
                <a:lnTo>
                  <a:pt x="2425064" y="2221966"/>
                </a:lnTo>
                <a:lnTo>
                  <a:pt x="0" y="222196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291110">
            <a:off x="4724502" y="9116752"/>
            <a:ext cx="2843940" cy="2054746"/>
          </a:xfrm>
          <a:custGeom>
            <a:avLst/>
            <a:gdLst/>
            <a:ahLst/>
            <a:cxnLst/>
            <a:rect l="l" t="t" r="r" b="b"/>
            <a:pathLst>
              <a:path w="2843940" h="2054746">
                <a:moveTo>
                  <a:pt x="0" y="0"/>
                </a:moveTo>
                <a:lnTo>
                  <a:pt x="2843940" y="0"/>
                </a:lnTo>
                <a:lnTo>
                  <a:pt x="2843940" y="2054746"/>
                </a:lnTo>
                <a:lnTo>
                  <a:pt x="0" y="205474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rot="319996">
            <a:off x="11264188" y="9028588"/>
            <a:ext cx="1938198" cy="3113571"/>
          </a:xfrm>
          <a:custGeom>
            <a:avLst/>
            <a:gdLst/>
            <a:ahLst/>
            <a:cxnLst/>
            <a:rect l="l" t="t" r="r" b="b"/>
            <a:pathLst>
              <a:path w="1938198" h="3113571">
                <a:moveTo>
                  <a:pt x="0" y="0"/>
                </a:moveTo>
                <a:lnTo>
                  <a:pt x="1938198" y="0"/>
                </a:lnTo>
                <a:lnTo>
                  <a:pt x="1938198" y="3113570"/>
                </a:lnTo>
                <a:lnTo>
                  <a:pt x="0" y="311357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6998986" y="8824395"/>
            <a:ext cx="1044692" cy="1029022"/>
          </a:xfrm>
          <a:custGeom>
            <a:avLst/>
            <a:gdLst/>
            <a:ahLst/>
            <a:cxnLst/>
            <a:rect l="l" t="t" r="r" b="b"/>
            <a:pathLst>
              <a:path w="1044692" h="1029022">
                <a:moveTo>
                  <a:pt x="0" y="0"/>
                </a:moveTo>
                <a:lnTo>
                  <a:pt x="1044692" y="0"/>
                </a:lnTo>
                <a:lnTo>
                  <a:pt x="1044692" y="1029021"/>
                </a:lnTo>
                <a:lnTo>
                  <a:pt x="0" y="102902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 rot="-327531">
            <a:off x="9108692" y="9099925"/>
            <a:ext cx="1077207" cy="1081139"/>
          </a:xfrm>
          <a:custGeom>
            <a:avLst/>
            <a:gdLst/>
            <a:ahLst/>
            <a:cxnLst/>
            <a:rect l="l" t="t" r="r" b="b"/>
            <a:pathLst>
              <a:path w="1077207" h="1081139">
                <a:moveTo>
                  <a:pt x="0" y="0"/>
                </a:moveTo>
                <a:lnTo>
                  <a:pt x="1077207" y="0"/>
                </a:lnTo>
                <a:lnTo>
                  <a:pt x="1077207" y="1081139"/>
                </a:lnTo>
                <a:lnTo>
                  <a:pt x="0" y="108113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9244203" y="429243"/>
            <a:ext cx="806185" cy="1295077"/>
          </a:xfrm>
          <a:custGeom>
            <a:avLst/>
            <a:gdLst/>
            <a:ahLst/>
            <a:cxnLst/>
            <a:rect l="l" t="t" r="r" b="b"/>
            <a:pathLst>
              <a:path w="806185" h="1295077">
                <a:moveTo>
                  <a:pt x="0" y="0"/>
                </a:moveTo>
                <a:lnTo>
                  <a:pt x="806185" y="0"/>
                </a:lnTo>
                <a:lnTo>
                  <a:pt x="806185" y="1295077"/>
                </a:lnTo>
                <a:lnTo>
                  <a:pt x="0" y="129507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2838" y="4159785"/>
            <a:ext cx="8074933" cy="2156240"/>
            <a:chOff x="0" y="0"/>
            <a:chExt cx="7262474" cy="193929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7237074" cy="1913890"/>
            </a:xfrm>
            <a:custGeom>
              <a:avLst/>
              <a:gdLst/>
              <a:ahLst/>
              <a:cxnLst/>
              <a:rect l="l" t="t" r="r" b="b"/>
              <a:pathLst>
                <a:path w="7237074" h="1913890">
                  <a:moveTo>
                    <a:pt x="6280129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6280129" y="0"/>
                  </a:lnTo>
                  <a:cubicBezTo>
                    <a:pt x="6808576" y="0"/>
                    <a:pt x="7237074" y="428371"/>
                    <a:pt x="7237074" y="956945"/>
                  </a:cubicBezTo>
                  <a:cubicBezTo>
                    <a:pt x="7237074" y="1485392"/>
                    <a:pt x="6808576" y="1913890"/>
                    <a:pt x="6280129" y="1913890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262474" cy="1939290"/>
            </a:xfrm>
            <a:custGeom>
              <a:avLst/>
              <a:gdLst/>
              <a:ahLst/>
              <a:cxnLst/>
              <a:rect l="l" t="t" r="r" b="b"/>
              <a:pathLst>
                <a:path w="7262474" h="1939290">
                  <a:moveTo>
                    <a:pt x="6292829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6292829" y="1939290"/>
                  </a:lnTo>
                  <a:cubicBezTo>
                    <a:pt x="6827499" y="1939290"/>
                    <a:pt x="7262474" y="1504315"/>
                    <a:pt x="7262474" y="969645"/>
                  </a:cubicBezTo>
                  <a:cubicBezTo>
                    <a:pt x="7262474" y="434975"/>
                    <a:pt x="6827499" y="0"/>
                    <a:pt x="6292829" y="0"/>
                  </a:cubicBezTo>
                  <a:close/>
                  <a:moveTo>
                    <a:pt x="6292829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6292829" y="25400"/>
                  </a:lnTo>
                  <a:cubicBezTo>
                    <a:pt x="6813529" y="25400"/>
                    <a:pt x="7237074" y="448945"/>
                    <a:pt x="7237074" y="969645"/>
                  </a:cubicBezTo>
                  <a:cubicBezTo>
                    <a:pt x="7237074" y="1490345"/>
                    <a:pt x="6813529" y="1913890"/>
                    <a:pt x="6292829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44749" y="1539747"/>
            <a:ext cx="8058696" cy="3054079"/>
            <a:chOff x="0" y="0"/>
            <a:chExt cx="5117140" cy="193929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5091740" cy="1913890"/>
            </a:xfrm>
            <a:custGeom>
              <a:avLst/>
              <a:gdLst/>
              <a:ahLst/>
              <a:cxnLst/>
              <a:rect l="l" t="t" r="r" b="b"/>
              <a:pathLst>
                <a:path w="5091740" h="1913890">
                  <a:moveTo>
                    <a:pt x="4134795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134795" y="0"/>
                  </a:lnTo>
                  <a:cubicBezTo>
                    <a:pt x="4663242" y="0"/>
                    <a:pt x="5091740" y="428371"/>
                    <a:pt x="5091740" y="956945"/>
                  </a:cubicBezTo>
                  <a:cubicBezTo>
                    <a:pt x="5091740" y="1485392"/>
                    <a:pt x="4663242" y="1913890"/>
                    <a:pt x="4134795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5117140" cy="1939290"/>
            </a:xfrm>
            <a:custGeom>
              <a:avLst/>
              <a:gdLst/>
              <a:ahLst/>
              <a:cxnLst/>
              <a:rect l="l" t="t" r="r" b="b"/>
              <a:pathLst>
                <a:path w="5117140" h="1939290">
                  <a:moveTo>
                    <a:pt x="4147495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4147495" y="1939290"/>
                  </a:lnTo>
                  <a:cubicBezTo>
                    <a:pt x="4682165" y="1939290"/>
                    <a:pt x="5117140" y="1504315"/>
                    <a:pt x="5117140" y="969645"/>
                  </a:cubicBezTo>
                  <a:cubicBezTo>
                    <a:pt x="5117140" y="434975"/>
                    <a:pt x="4682165" y="0"/>
                    <a:pt x="4147495" y="0"/>
                  </a:cubicBezTo>
                  <a:close/>
                  <a:moveTo>
                    <a:pt x="4147495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4147495" y="25400"/>
                  </a:lnTo>
                  <a:cubicBezTo>
                    <a:pt x="4668195" y="25400"/>
                    <a:pt x="5091740" y="448945"/>
                    <a:pt x="5091740" y="969645"/>
                  </a:cubicBezTo>
                  <a:cubicBezTo>
                    <a:pt x="5091740" y="1490345"/>
                    <a:pt x="4668195" y="1913890"/>
                    <a:pt x="4147495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1355197" y="3159008"/>
            <a:ext cx="4799432" cy="1746563"/>
            <a:chOff x="0" y="0"/>
            <a:chExt cx="5329033" cy="193929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5303633" cy="1913890"/>
            </a:xfrm>
            <a:custGeom>
              <a:avLst/>
              <a:gdLst/>
              <a:ahLst/>
              <a:cxnLst/>
              <a:rect l="l" t="t" r="r" b="b"/>
              <a:pathLst>
                <a:path w="5303633" h="1913890">
                  <a:moveTo>
                    <a:pt x="434668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346688" y="0"/>
                  </a:lnTo>
                  <a:cubicBezTo>
                    <a:pt x="4875135" y="0"/>
                    <a:pt x="5303633" y="428371"/>
                    <a:pt x="5303633" y="956945"/>
                  </a:cubicBezTo>
                  <a:cubicBezTo>
                    <a:pt x="5303633" y="1485392"/>
                    <a:pt x="4875135" y="1913890"/>
                    <a:pt x="4346688" y="1913890"/>
                  </a:cubicBezTo>
                  <a:close/>
                </a:path>
              </a:pathLst>
            </a:custGeom>
            <a:solidFill>
              <a:srgbClr val="63C4B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5329033" cy="1939290"/>
            </a:xfrm>
            <a:custGeom>
              <a:avLst/>
              <a:gdLst/>
              <a:ahLst/>
              <a:cxnLst/>
              <a:rect l="l" t="t" r="r" b="b"/>
              <a:pathLst>
                <a:path w="5329033" h="1939290">
                  <a:moveTo>
                    <a:pt x="435938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4359388" y="1939290"/>
                  </a:lnTo>
                  <a:cubicBezTo>
                    <a:pt x="4894058" y="1939290"/>
                    <a:pt x="5329033" y="1504315"/>
                    <a:pt x="5329033" y="969645"/>
                  </a:cubicBezTo>
                  <a:cubicBezTo>
                    <a:pt x="5329033" y="434975"/>
                    <a:pt x="4894058" y="0"/>
                    <a:pt x="4359388" y="0"/>
                  </a:cubicBezTo>
                  <a:close/>
                  <a:moveTo>
                    <a:pt x="435938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4359388" y="25400"/>
                  </a:lnTo>
                  <a:cubicBezTo>
                    <a:pt x="4880088" y="25400"/>
                    <a:pt x="5303633" y="448945"/>
                    <a:pt x="5303633" y="969645"/>
                  </a:cubicBezTo>
                  <a:cubicBezTo>
                    <a:pt x="5303633" y="1490345"/>
                    <a:pt x="4880088" y="1913890"/>
                    <a:pt x="4359388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2626685" y="2414927"/>
            <a:ext cx="2558269" cy="2558269"/>
          </a:xfrm>
          <a:custGeom>
            <a:avLst/>
            <a:gdLst/>
            <a:ahLst/>
            <a:cxnLst/>
            <a:rect l="l" t="t" r="r" b="b"/>
            <a:pathLst>
              <a:path w="2558269" h="2558269">
                <a:moveTo>
                  <a:pt x="0" y="0"/>
                </a:moveTo>
                <a:lnTo>
                  <a:pt x="2558269" y="0"/>
                </a:lnTo>
                <a:lnTo>
                  <a:pt x="2558269" y="2558269"/>
                </a:lnTo>
                <a:lnTo>
                  <a:pt x="0" y="25582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2845064" y="2679557"/>
            <a:ext cx="2029010" cy="2029010"/>
          </a:xfrm>
          <a:custGeom>
            <a:avLst/>
            <a:gdLst/>
            <a:ahLst/>
            <a:cxnLst/>
            <a:rect l="l" t="t" r="r" b="b"/>
            <a:pathLst>
              <a:path w="2029010" h="2029010">
                <a:moveTo>
                  <a:pt x="0" y="0"/>
                </a:moveTo>
                <a:lnTo>
                  <a:pt x="2029010" y="0"/>
                </a:lnTo>
                <a:lnTo>
                  <a:pt x="2029010" y="2029010"/>
                </a:lnTo>
                <a:lnTo>
                  <a:pt x="0" y="20290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3745388" y="2073655"/>
            <a:ext cx="19050" cy="3874218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 flipH="1">
            <a:off x="13649679" y="7736897"/>
            <a:ext cx="783134" cy="0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3859569" y="7689272"/>
            <a:ext cx="783134" cy="0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642703" y="2252990"/>
            <a:ext cx="7876979" cy="1894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70"/>
              </a:lnSpc>
            </a:pPr>
            <a:r>
              <a:rPr lang="en-US" sz="6700" spc="-67">
                <a:solidFill>
                  <a:srgbClr val="000000"/>
                </a:solidFill>
                <a:latin typeface="Metropolis 1"/>
              </a:rPr>
              <a:t>Building Innovative Youth Ministry 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73219" y="4932389"/>
            <a:ext cx="8078315" cy="1024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</a:pPr>
            <a:r>
              <a:rPr lang="en-US" sz="7200" spc="-72">
                <a:solidFill>
                  <a:srgbClr val="FFFFFF"/>
                </a:solidFill>
                <a:latin typeface="Rustico"/>
              </a:rPr>
              <a:t>With Young People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04004" y="6587044"/>
            <a:ext cx="7879992" cy="2233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Megan DeWald</a:t>
            </a:r>
          </a:p>
          <a:p>
            <a:pPr algn="ctr">
              <a:lnSpc>
                <a:spcPts val="447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Director, Institute for Youth Ministry</a:t>
            </a:r>
          </a:p>
          <a:p>
            <a:pPr algn="ctr">
              <a:lnSpc>
                <a:spcPts val="447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Princeton Theological Seminary</a:t>
            </a:r>
          </a:p>
          <a:p>
            <a:pPr marL="0" lvl="0" indent="0" algn="ctr">
              <a:lnSpc>
                <a:spcPts val="4479"/>
              </a:lnSpc>
              <a:spcBef>
                <a:spcPct val="0"/>
              </a:spcBef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iym.ptsem.edu</a:t>
            </a:r>
          </a:p>
        </p:txBody>
      </p:sp>
      <p:sp>
        <p:nvSpPr>
          <p:cNvPr id="19" name="Freeform 19"/>
          <p:cNvSpPr/>
          <p:nvPr/>
        </p:nvSpPr>
        <p:spPr>
          <a:xfrm rot="-834254">
            <a:off x="16430535" y="3648729"/>
            <a:ext cx="1394255" cy="1991793"/>
          </a:xfrm>
          <a:custGeom>
            <a:avLst/>
            <a:gdLst/>
            <a:ahLst/>
            <a:cxnLst/>
            <a:rect l="l" t="t" r="r" b="b"/>
            <a:pathLst>
              <a:path w="1394255" h="1991793">
                <a:moveTo>
                  <a:pt x="0" y="0"/>
                </a:moveTo>
                <a:lnTo>
                  <a:pt x="1394256" y="0"/>
                </a:lnTo>
                <a:lnTo>
                  <a:pt x="1394256" y="1991794"/>
                </a:lnTo>
                <a:lnTo>
                  <a:pt x="0" y="19917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4971599" y="8162418"/>
            <a:ext cx="1497080" cy="2352974"/>
          </a:xfrm>
          <a:custGeom>
            <a:avLst/>
            <a:gdLst/>
            <a:ahLst/>
            <a:cxnLst/>
            <a:rect l="l" t="t" r="r" b="b"/>
            <a:pathLst>
              <a:path w="1497080" h="2352974">
                <a:moveTo>
                  <a:pt x="0" y="0"/>
                </a:moveTo>
                <a:lnTo>
                  <a:pt x="1497080" y="0"/>
                </a:lnTo>
                <a:lnTo>
                  <a:pt x="1497080" y="2352975"/>
                </a:lnTo>
                <a:lnTo>
                  <a:pt x="0" y="2352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2807023" flipH="1">
            <a:off x="725321" y="5345792"/>
            <a:ext cx="1078067" cy="2172427"/>
          </a:xfrm>
          <a:custGeom>
            <a:avLst/>
            <a:gdLst/>
            <a:ahLst/>
            <a:cxnLst/>
            <a:rect l="l" t="t" r="r" b="b"/>
            <a:pathLst>
              <a:path w="1078067" h="2172427">
                <a:moveTo>
                  <a:pt x="1078067" y="0"/>
                </a:moveTo>
                <a:lnTo>
                  <a:pt x="0" y="0"/>
                </a:lnTo>
                <a:lnTo>
                  <a:pt x="0" y="2172427"/>
                </a:lnTo>
                <a:lnTo>
                  <a:pt x="1078067" y="2172427"/>
                </a:lnTo>
                <a:lnTo>
                  <a:pt x="107806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6468679" y="740600"/>
            <a:ext cx="2054706" cy="2276683"/>
          </a:xfrm>
          <a:custGeom>
            <a:avLst/>
            <a:gdLst/>
            <a:ahLst/>
            <a:cxnLst/>
            <a:rect l="l" t="t" r="r" b="b"/>
            <a:pathLst>
              <a:path w="2054706" h="2276683">
                <a:moveTo>
                  <a:pt x="0" y="0"/>
                </a:moveTo>
                <a:lnTo>
                  <a:pt x="2054707" y="0"/>
                </a:lnTo>
                <a:lnTo>
                  <a:pt x="2054707" y="2276683"/>
                </a:lnTo>
                <a:lnTo>
                  <a:pt x="0" y="22766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-377390">
            <a:off x="482894" y="2963014"/>
            <a:ext cx="1874806" cy="2057400"/>
          </a:xfrm>
          <a:custGeom>
            <a:avLst/>
            <a:gdLst/>
            <a:ahLst/>
            <a:cxnLst/>
            <a:rect l="l" t="t" r="r" b="b"/>
            <a:pathLst>
              <a:path w="1874806" h="2057400">
                <a:moveTo>
                  <a:pt x="0" y="0"/>
                </a:moveTo>
                <a:lnTo>
                  <a:pt x="1874806" y="0"/>
                </a:lnTo>
                <a:lnTo>
                  <a:pt x="187480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521050">
            <a:off x="11196558" y="-359169"/>
            <a:ext cx="4942215" cy="1340576"/>
          </a:xfrm>
          <a:custGeom>
            <a:avLst/>
            <a:gdLst/>
            <a:ahLst/>
            <a:cxnLst/>
            <a:rect l="l" t="t" r="r" b="b"/>
            <a:pathLst>
              <a:path w="4942215" h="1340576">
                <a:moveTo>
                  <a:pt x="0" y="0"/>
                </a:moveTo>
                <a:lnTo>
                  <a:pt x="4942214" y="0"/>
                </a:lnTo>
                <a:lnTo>
                  <a:pt x="4942214" y="1340576"/>
                </a:lnTo>
                <a:lnTo>
                  <a:pt x="0" y="13405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1721524">
            <a:off x="15932819" y="6449971"/>
            <a:ext cx="2132333" cy="1431328"/>
          </a:xfrm>
          <a:custGeom>
            <a:avLst/>
            <a:gdLst/>
            <a:ahLst/>
            <a:cxnLst/>
            <a:rect l="l" t="t" r="r" b="b"/>
            <a:pathLst>
              <a:path w="2132333" h="1431328">
                <a:moveTo>
                  <a:pt x="0" y="0"/>
                </a:moveTo>
                <a:lnTo>
                  <a:pt x="2132333" y="0"/>
                </a:lnTo>
                <a:lnTo>
                  <a:pt x="2132333" y="1431328"/>
                </a:lnTo>
                <a:lnTo>
                  <a:pt x="0" y="143132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476369">
            <a:off x="1028700" y="8309200"/>
            <a:ext cx="1640818" cy="2173269"/>
          </a:xfrm>
          <a:custGeom>
            <a:avLst/>
            <a:gdLst/>
            <a:ahLst/>
            <a:cxnLst/>
            <a:rect l="l" t="t" r="r" b="b"/>
            <a:pathLst>
              <a:path w="1640818" h="2173269">
                <a:moveTo>
                  <a:pt x="0" y="0"/>
                </a:moveTo>
                <a:lnTo>
                  <a:pt x="1640818" y="0"/>
                </a:lnTo>
                <a:lnTo>
                  <a:pt x="1640818" y="2173268"/>
                </a:lnTo>
                <a:lnTo>
                  <a:pt x="0" y="217326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 rot="2239245">
            <a:off x="5046089" y="-198608"/>
            <a:ext cx="1460119" cy="1255702"/>
          </a:xfrm>
          <a:custGeom>
            <a:avLst/>
            <a:gdLst/>
            <a:ahLst/>
            <a:cxnLst/>
            <a:rect l="l" t="t" r="r" b="b"/>
            <a:pathLst>
              <a:path w="1460119" h="1255702">
                <a:moveTo>
                  <a:pt x="0" y="0"/>
                </a:moveTo>
                <a:lnTo>
                  <a:pt x="1460119" y="0"/>
                </a:lnTo>
                <a:lnTo>
                  <a:pt x="1460119" y="1255702"/>
                </a:lnTo>
                <a:lnTo>
                  <a:pt x="0" y="12557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608002" y="-82283"/>
            <a:ext cx="2425064" cy="2221965"/>
          </a:xfrm>
          <a:custGeom>
            <a:avLst/>
            <a:gdLst/>
            <a:ahLst/>
            <a:cxnLst/>
            <a:rect l="l" t="t" r="r" b="b"/>
            <a:pathLst>
              <a:path w="2425064" h="2221965">
                <a:moveTo>
                  <a:pt x="0" y="0"/>
                </a:moveTo>
                <a:lnTo>
                  <a:pt x="2425064" y="0"/>
                </a:lnTo>
                <a:lnTo>
                  <a:pt x="2425064" y="2221966"/>
                </a:lnTo>
                <a:lnTo>
                  <a:pt x="0" y="222196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291110">
            <a:off x="4724502" y="9116752"/>
            <a:ext cx="2843940" cy="2054746"/>
          </a:xfrm>
          <a:custGeom>
            <a:avLst/>
            <a:gdLst/>
            <a:ahLst/>
            <a:cxnLst/>
            <a:rect l="l" t="t" r="r" b="b"/>
            <a:pathLst>
              <a:path w="2843940" h="2054746">
                <a:moveTo>
                  <a:pt x="0" y="0"/>
                </a:moveTo>
                <a:lnTo>
                  <a:pt x="2843940" y="0"/>
                </a:lnTo>
                <a:lnTo>
                  <a:pt x="2843940" y="2054746"/>
                </a:lnTo>
                <a:lnTo>
                  <a:pt x="0" y="205474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rot="319996">
            <a:off x="11264188" y="9028588"/>
            <a:ext cx="1938198" cy="3113571"/>
          </a:xfrm>
          <a:custGeom>
            <a:avLst/>
            <a:gdLst/>
            <a:ahLst/>
            <a:cxnLst/>
            <a:rect l="l" t="t" r="r" b="b"/>
            <a:pathLst>
              <a:path w="1938198" h="3113571">
                <a:moveTo>
                  <a:pt x="0" y="0"/>
                </a:moveTo>
                <a:lnTo>
                  <a:pt x="1938198" y="0"/>
                </a:lnTo>
                <a:lnTo>
                  <a:pt x="1938198" y="3113570"/>
                </a:lnTo>
                <a:lnTo>
                  <a:pt x="0" y="311357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6998986" y="8824395"/>
            <a:ext cx="1044692" cy="1029022"/>
          </a:xfrm>
          <a:custGeom>
            <a:avLst/>
            <a:gdLst/>
            <a:ahLst/>
            <a:cxnLst/>
            <a:rect l="l" t="t" r="r" b="b"/>
            <a:pathLst>
              <a:path w="1044692" h="1029022">
                <a:moveTo>
                  <a:pt x="0" y="0"/>
                </a:moveTo>
                <a:lnTo>
                  <a:pt x="1044692" y="0"/>
                </a:lnTo>
                <a:lnTo>
                  <a:pt x="1044692" y="1029021"/>
                </a:lnTo>
                <a:lnTo>
                  <a:pt x="0" y="102902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 rot="-327531">
            <a:off x="9108692" y="9099925"/>
            <a:ext cx="1077207" cy="1081139"/>
          </a:xfrm>
          <a:custGeom>
            <a:avLst/>
            <a:gdLst/>
            <a:ahLst/>
            <a:cxnLst/>
            <a:rect l="l" t="t" r="r" b="b"/>
            <a:pathLst>
              <a:path w="1077207" h="1081139">
                <a:moveTo>
                  <a:pt x="0" y="0"/>
                </a:moveTo>
                <a:lnTo>
                  <a:pt x="1077207" y="0"/>
                </a:lnTo>
                <a:lnTo>
                  <a:pt x="1077207" y="1081139"/>
                </a:lnTo>
                <a:lnTo>
                  <a:pt x="0" y="108113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9244203" y="429243"/>
            <a:ext cx="806185" cy="1295077"/>
          </a:xfrm>
          <a:custGeom>
            <a:avLst/>
            <a:gdLst/>
            <a:ahLst/>
            <a:cxnLst/>
            <a:rect l="l" t="t" r="r" b="b"/>
            <a:pathLst>
              <a:path w="806185" h="1295077">
                <a:moveTo>
                  <a:pt x="0" y="0"/>
                </a:moveTo>
                <a:lnTo>
                  <a:pt x="806185" y="0"/>
                </a:lnTo>
                <a:lnTo>
                  <a:pt x="806185" y="1295077"/>
                </a:lnTo>
                <a:lnTo>
                  <a:pt x="0" y="129507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92838" y="4159785"/>
            <a:ext cx="8074933" cy="2156240"/>
            <a:chOff x="0" y="0"/>
            <a:chExt cx="7262474" cy="193929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7237074" cy="1913890"/>
            </a:xfrm>
            <a:custGeom>
              <a:avLst/>
              <a:gdLst/>
              <a:ahLst/>
              <a:cxnLst/>
              <a:rect l="l" t="t" r="r" b="b"/>
              <a:pathLst>
                <a:path w="7237074" h="1913890">
                  <a:moveTo>
                    <a:pt x="6280129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6280129" y="0"/>
                  </a:lnTo>
                  <a:cubicBezTo>
                    <a:pt x="6808576" y="0"/>
                    <a:pt x="7237074" y="428371"/>
                    <a:pt x="7237074" y="956945"/>
                  </a:cubicBezTo>
                  <a:cubicBezTo>
                    <a:pt x="7237074" y="1485392"/>
                    <a:pt x="6808576" y="1913890"/>
                    <a:pt x="6280129" y="1913890"/>
                  </a:cubicBezTo>
                  <a:close/>
                </a:path>
              </a:pathLst>
            </a:custGeom>
            <a:solidFill>
              <a:srgbClr val="E9D66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262474" cy="1939290"/>
            </a:xfrm>
            <a:custGeom>
              <a:avLst/>
              <a:gdLst/>
              <a:ahLst/>
              <a:cxnLst/>
              <a:rect l="l" t="t" r="r" b="b"/>
              <a:pathLst>
                <a:path w="7262474" h="1939290">
                  <a:moveTo>
                    <a:pt x="6292829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6292829" y="1939290"/>
                  </a:lnTo>
                  <a:cubicBezTo>
                    <a:pt x="6827499" y="1939290"/>
                    <a:pt x="7262474" y="1504315"/>
                    <a:pt x="7262474" y="969645"/>
                  </a:cubicBezTo>
                  <a:cubicBezTo>
                    <a:pt x="7262474" y="434975"/>
                    <a:pt x="6827499" y="0"/>
                    <a:pt x="6292829" y="0"/>
                  </a:cubicBezTo>
                  <a:close/>
                  <a:moveTo>
                    <a:pt x="6292829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6292829" y="25400"/>
                  </a:lnTo>
                  <a:cubicBezTo>
                    <a:pt x="6813529" y="25400"/>
                    <a:pt x="7237074" y="448945"/>
                    <a:pt x="7237074" y="969645"/>
                  </a:cubicBezTo>
                  <a:cubicBezTo>
                    <a:pt x="7237074" y="1490345"/>
                    <a:pt x="6813529" y="1913890"/>
                    <a:pt x="6292829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44749" y="1539747"/>
            <a:ext cx="8058696" cy="3054079"/>
            <a:chOff x="0" y="0"/>
            <a:chExt cx="5117140" cy="193929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5091740" cy="1913890"/>
            </a:xfrm>
            <a:custGeom>
              <a:avLst/>
              <a:gdLst/>
              <a:ahLst/>
              <a:cxnLst/>
              <a:rect l="l" t="t" r="r" b="b"/>
              <a:pathLst>
                <a:path w="5091740" h="1913890">
                  <a:moveTo>
                    <a:pt x="4134795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134795" y="0"/>
                  </a:lnTo>
                  <a:cubicBezTo>
                    <a:pt x="4663242" y="0"/>
                    <a:pt x="5091740" y="428371"/>
                    <a:pt x="5091740" y="956945"/>
                  </a:cubicBezTo>
                  <a:cubicBezTo>
                    <a:pt x="5091740" y="1485392"/>
                    <a:pt x="4663242" y="1913890"/>
                    <a:pt x="4134795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5117140" cy="1939290"/>
            </a:xfrm>
            <a:custGeom>
              <a:avLst/>
              <a:gdLst/>
              <a:ahLst/>
              <a:cxnLst/>
              <a:rect l="l" t="t" r="r" b="b"/>
              <a:pathLst>
                <a:path w="5117140" h="1939290">
                  <a:moveTo>
                    <a:pt x="4147495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4147495" y="1939290"/>
                  </a:lnTo>
                  <a:cubicBezTo>
                    <a:pt x="4682165" y="1939290"/>
                    <a:pt x="5117140" y="1504315"/>
                    <a:pt x="5117140" y="969645"/>
                  </a:cubicBezTo>
                  <a:cubicBezTo>
                    <a:pt x="5117140" y="434975"/>
                    <a:pt x="4682165" y="0"/>
                    <a:pt x="4147495" y="0"/>
                  </a:cubicBezTo>
                  <a:close/>
                  <a:moveTo>
                    <a:pt x="4147495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4147495" y="25400"/>
                  </a:lnTo>
                  <a:cubicBezTo>
                    <a:pt x="4668195" y="25400"/>
                    <a:pt x="5091740" y="448945"/>
                    <a:pt x="5091740" y="969645"/>
                  </a:cubicBezTo>
                  <a:cubicBezTo>
                    <a:pt x="5091740" y="1490345"/>
                    <a:pt x="4668195" y="1913890"/>
                    <a:pt x="4147495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11355197" y="3159008"/>
            <a:ext cx="4799432" cy="1746563"/>
            <a:chOff x="0" y="0"/>
            <a:chExt cx="5329033" cy="193929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5303633" cy="1913890"/>
            </a:xfrm>
            <a:custGeom>
              <a:avLst/>
              <a:gdLst/>
              <a:ahLst/>
              <a:cxnLst/>
              <a:rect l="l" t="t" r="r" b="b"/>
              <a:pathLst>
                <a:path w="5303633" h="1913890">
                  <a:moveTo>
                    <a:pt x="434668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346688" y="0"/>
                  </a:lnTo>
                  <a:cubicBezTo>
                    <a:pt x="4875135" y="0"/>
                    <a:pt x="5303633" y="428371"/>
                    <a:pt x="5303633" y="956945"/>
                  </a:cubicBezTo>
                  <a:cubicBezTo>
                    <a:pt x="5303633" y="1485392"/>
                    <a:pt x="4875135" y="1913890"/>
                    <a:pt x="4346688" y="1913890"/>
                  </a:cubicBezTo>
                  <a:close/>
                </a:path>
              </a:pathLst>
            </a:custGeom>
            <a:solidFill>
              <a:srgbClr val="63C4B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5329033" cy="1939290"/>
            </a:xfrm>
            <a:custGeom>
              <a:avLst/>
              <a:gdLst/>
              <a:ahLst/>
              <a:cxnLst/>
              <a:rect l="l" t="t" r="r" b="b"/>
              <a:pathLst>
                <a:path w="5329033" h="1939290">
                  <a:moveTo>
                    <a:pt x="435938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4359388" y="1939290"/>
                  </a:lnTo>
                  <a:cubicBezTo>
                    <a:pt x="4894058" y="1939290"/>
                    <a:pt x="5329033" y="1504315"/>
                    <a:pt x="5329033" y="969645"/>
                  </a:cubicBezTo>
                  <a:cubicBezTo>
                    <a:pt x="5329033" y="434975"/>
                    <a:pt x="4894058" y="0"/>
                    <a:pt x="4359388" y="0"/>
                  </a:cubicBezTo>
                  <a:close/>
                  <a:moveTo>
                    <a:pt x="435938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4359388" y="25400"/>
                  </a:lnTo>
                  <a:cubicBezTo>
                    <a:pt x="4880088" y="25400"/>
                    <a:pt x="5303633" y="448945"/>
                    <a:pt x="5303633" y="969645"/>
                  </a:cubicBezTo>
                  <a:cubicBezTo>
                    <a:pt x="5303633" y="1490345"/>
                    <a:pt x="4880088" y="1913890"/>
                    <a:pt x="4359388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2783173" y="2568178"/>
            <a:ext cx="2558269" cy="2558269"/>
          </a:xfrm>
          <a:custGeom>
            <a:avLst/>
            <a:gdLst/>
            <a:ahLst/>
            <a:cxnLst/>
            <a:rect l="l" t="t" r="r" b="b"/>
            <a:pathLst>
              <a:path w="2558269" h="2558269">
                <a:moveTo>
                  <a:pt x="0" y="0"/>
                </a:moveTo>
                <a:lnTo>
                  <a:pt x="2558269" y="0"/>
                </a:lnTo>
                <a:lnTo>
                  <a:pt x="2558269" y="2558269"/>
                </a:lnTo>
                <a:lnTo>
                  <a:pt x="0" y="25582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3047802" y="2832807"/>
            <a:ext cx="2029010" cy="2029010"/>
          </a:xfrm>
          <a:custGeom>
            <a:avLst/>
            <a:gdLst/>
            <a:ahLst/>
            <a:cxnLst/>
            <a:rect l="l" t="t" r="r" b="b"/>
            <a:pathLst>
              <a:path w="2029010" h="2029010">
                <a:moveTo>
                  <a:pt x="0" y="0"/>
                </a:moveTo>
                <a:lnTo>
                  <a:pt x="2029010" y="0"/>
                </a:lnTo>
                <a:lnTo>
                  <a:pt x="2029010" y="2029010"/>
                </a:lnTo>
                <a:lnTo>
                  <a:pt x="0" y="20290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3745388" y="2073655"/>
            <a:ext cx="19050" cy="3874218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AutoShape 14"/>
          <p:cNvSpPr/>
          <p:nvPr/>
        </p:nvSpPr>
        <p:spPr>
          <a:xfrm flipH="1">
            <a:off x="11595757" y="8352918"/>
            <a:ext cx="783134" cy="0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5741629" y="8352918"/>
            <a:ext cx="783134" cy="0"/>
          </a:xfrm>
          <a:prstGeom prst="line">
            <a:avLst/>
          </a:prstGeom>
          <a:ln w="952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-834254">
            <a:off x="16430535" y="3648729"/>
            <a:ext cx="1394255" cy="1991793"/>
          </a:xfrm>
          <a:custGeom>
            <a:avLst/>
            <a:gdLst/>
            <a:ahLst/>
            <a:cxnLst/>
            <a:rect l="l" t="t" r="r" b="b"/>
            <a:pathLst>
              <a:path w="1394255" h="1991793">
                <a:moveTo>
                  <a:pt x="0" y="0"/>
                </a:moveTo>
                <a:lnTo>
                  <a:pt x="1394256" y="0"/>
                </a:lnTo>
                <a:lnTo>
                  <a:pt x="1394256" y="1991794"/>
                </a:lnTo>
                <a:lnTo>
                  <a:pt x="0" y="19917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4971599" y="8162418"/>
            <a:ext cx="1497080" cy="2352974"/>
          </a:xfrm>
          <a:custGeom>
            <a:avLst/>
            <a:gdLst/>
            <a:ahLst/>
            <a:cxnLst/>
            <a:rect l="l" t="t" r="r" b="b"/>
            <a:pathLst>
              <a:path w="1497080" h="2352974">
                <a:moveTo>
                  <a:pt x="0" y="0"/>
                </a:moveTo>
                <a:lnTo>
                  <a:pt x="1497080" y="0"/>
                </a:lnTo>
                <a:lnTo>
                  <a:pt x="1497080" y="2352975"/>
                </a:lnTo>
                <a:lnTo>
                  <a:pt x="0" y="2352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2807023" flipH="1">
            <a:off x="725321" y="5345792"/>
            <a:ext cx="1078067" cy="2172427"/>
          </a:xfrm>
          <a:custGeom>
            <a:avLst/>
            <a:gdLst/>
            <a:ahLst/>
            <a:cxnLst/>
            <a:rect l="l" t="t" r="r" b="b"/>
            <a:pathLst>
              <a:path w="1078067" h="2172427">
                <a:moveTo>
                  <a:pt x="1078067" y="0"/>
                </a:moveTo>
                <a:lnTo>
                  <a:pt x="0" y="0"/>
                </a:lnTo>
                <a:lnTo>
                  <a:pt x="0" y="2172427"/>
                </a:lnTo>
                <a:lnTo>
                  <a:pt x="1078067" y="2172427"/>
                </a:lnTo>
                <a:lnTo>
                  <a:pt x="107806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468679" y="740600"/>
            <a:ext cx="2054706" cy="2276683"/>
          </a:xfrm>
          <a:custGeom>
            <a:avLst/>
            <a:gdLst/>
            <a:ahLst/>
            <a:cxnLst/>
            <a:rect l="l" t="t" r="r" b="b"/>
            <a:pathLst>
              <a:path w="2054706" h="2276683">
                <a:moveTo>
                  <a:pt x="0" y="0"/>
                </a:moveTo>
                <a:lnTo>
                  <a:pt x="2054707" y="0"/>
                </a:lnTo>
                <a:lnTo>
                  <a:pt x="2054707" y="2276683"/>
                </a:lnTo>
                <a:lnTo>
                  <a:pt x="0" y="22766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377390">
            <a:off x="883131" y="2963014"/>
            <a:ext cx="1874806" cy="2057400"/>
          </a:xfrm>
          <a:custGeom>
            <a:avLst/>
            <a:gdLst/>
            <a:ahLst/>
            <a:cxnLst/>
            <a:rect l="l" t="t" r="r" b="b"/>
            <a:pathLst>
              <a:path w="1874806" h="2057400">
                <a:moveTo>
                  <a:pt x="0" y="0"/>
                </a:moveTo>
                <a:lnTo>
                  <a:pt x="1874806" y="0"/>
                </a:lnTo>
                <a:lnTo>
                  <a:pt x="187480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521050">
            <a:off x="11196558" y="-359169"/>
            <a:ext cx="4942215" cy="1340576"/>
          </a:xfrm>
          <a:custGeom>
            <a:avLst/>
            <a:gdLst/>
            <a:ahLst/>
            <a:cxnLst/>
            <a:rect l="l" t="t" r="r" b="b"/>
            <a:pathLst>
              <a:path w="4942215" h="1340576">
                <a:moveTo>
                  <a:pt x="0" y="0"/>
                </a:moveTo>
                <a:lnTo>
                  <a:pt x="4942214" y="0"/>
                </a:lnTo>
                <a:lnTo>
                  <a:pt x="4942214" y="1340576"/>
                </a:lnTo>
                <a:lnTo>
                  <a:pt x="0" y="13405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1721524">
            <a:off x="15932819" y="6449971"/>
            <a:ext cx="2132333" cy="1431328"/>
          </a:xfrm>
          <a:custGeom>
            <a:avLst/>
            <a:gdLst/>
            <a:ahLst/>
            <a:cxnLst/>
            <a:rect l="l" t="t" r="r" b="b"/>
            <a:pathLst>
              <a:path w="2132333" h="1431328">
                <a:moveTo>
                  <a:pt x="0" y="0"/>
                </a:moveTo>
                <a:lnTo>
                  <a:pt x="2132333" y="0"/>
                </a:lnTo>
                <a:lnTo>
                  <a:pt x="2132333" y="1431328"/>
                </a:lnTo>
                <a:lnTo>
                  <a:pt x="0" y="143132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-476369">
            <a:off x="1028700" y="8309200"/>
            <a:ext cx="1640818" cy="2173269"/>
          </a:xfrm>
          <a:custGeom>
            <a:avLst/>
            <a:gdLst/>
            <a:ahLst/>
            <a:cxnLst/>
            <a:rect l="l" t="t" r="r" b="b"/>
            <a:pathLst>
              <a:path w="1640818" h="2173269">
                <a:moveTo>
                  <a:pt x="0" y="0"/>
                </a:moveTo>
                <a:lnTo>
                  <a:pt x="1640818" y="0"/>
                </a:lnTo>
                <a:lnTo>
                  <a:pt x="1640818" y="2173268"/>
                </a:lnTo>
                <a:lnTo>
                  <a:pt x="0" y="217326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2239245">
            <a:off x="5046089" y="-198608"/>
            <a:ext cx="1460119" cy="1255702"/>
          </a:xfrm>
          <a:custGeom>
            <a:avLst/>
            <a:gdLst/>
            <a:ahLst/>
            <a:cxnLst/>
            <a:rect l="l" t="t" r="r" b="b"/>
            <a:pathLst>
              <a:path w="1460119" h="1255702">
                <a:moveTo>
                  <a:pt x="0" y="0"/>
                </a:moveTo>
                <a:lnTo>
                  <a:pt x="1460119" y="0"/>
                </a:lnTo>
                <a:lnTo>
                  <a:pt x="1460119" y="1255702"/>
                </a:lnTo>
                <a:lnTo>
                  <a:pt x="0" y="12557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608002" y="-82283"/>
            <a:ext cx="2425064" cy="2221965"/>
          </a:xfrm>
          <a:custGeom>
            <a:avLst/>
            <a:gdLst/>
            <a:ahLst/>
            <a:cxnLst/>
            <a:rect l="l" t="t" r="r" b="b"/>
            <a:pathLst>
              <a:path w="2425064" h="2221965">
                <a:moveTo>
                  <a:pt x="0" y="0"/>
                </a:moveTo>
                <a:lnTo>
                  <a:pt x="2425064" y="0"/>
                </a:lnTo>
                <a:lnTo>
                  <a:pt x="2425064" y="2221966"/>
                </a:lnTo>
                <a:lnTo>
                  <a:pt x="0" y="222196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291110">
            <a:off x="4724502" y="9116752"/>
            <a:ext cx="2843940" cy="2054746"/>
          </a:xfrm>
          <a:custGeom>
            <a:avLst/>
            <a:gdLst/>
            <a:ahLst/>
            <a:cxnLst/>
            <a:rect l="l" t="t" r="r" b="b"/>
            <a:pathLst>
              <a:path w="2843940" h="2054746">
                <a:moveTo>
                  <a:pt x="0" y="0"/>
                </a:moveTo>
                <a:lnTo>
                  <a:pt x="2843940" y="0"/>
                </a:lnTo>
                <a:lnTo>
                  <a:pt x="2843940" y="2054746"/>
                </a:lnTo>
                <a:lnTo>
                  <a:pt x="0" y="205474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 rot="319996">
            <a:off x="11264188" y="9028588"/>
            <a:ext cx="1938198" cy="3113571"/>
          </a:xfrm>
          <a:custGeom>
            <a:avLst/>
            <a:gdLst/>
            <a:ahLst/>
            <a:cxnLst/>
            <a:rect l="l" t="t" r="r" b="b"/>
            <a:pathLst>
              <a:path w="1938198" h="3113571">
                <a:moveTo>
                  <a:pt x="0" y="0"/>
                </a:moveTo>
                <a:lnTo>
                  <a:pt x="1938198" y="0"/>
                </a:lnTo>
                <a:lnTo>
                  <a:pt x="1938198" y="3113570"/>
                </a:lnTo>
                <a:lnTo>
                  <a:pt x="0" y="311357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6998986" y="8824395"/>
            <a:ext cx="1044692" cy="1029022"/>
          </a:xfrm>
          <a:custGeom>
            <a:avLst/>
            <a:gdLst/>
            <a:ahLst/>
            <a:cxnLst/>
            <a:rect l="l" t="t" r="r" b="b"/>
            <a:pathLst>
              <a:path w="1044692" h="1029022">
                <a:moveTo>
                  <a:pt x="0" y="0"/>
                </a:moveTo>
                <a:lnTo>
                  <a:pt x="1044692" y="0"/>
                </a:lnTo>
                <a:lnTo>
                  <a:pt x="1044692" y="1029021"/>
                </a:lnTo>
                <a:lnTo>
                  <a:pt x="0" y="102902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-327531">
            <a:off x="9108692" y="9099925"/>
            <a:ext cx="1077207" cy="1081139"/>
          </a:xfrm>
          <a:custGeom>
            <a:avLst/>
            <a:gdLst/>
            <a:ahLst/>
            <a:cxnLst/>
            <a:rect l="l" t="t" r="r" b="b"/>
            <a:pathLst>
              <a:path w="1077207" h="1081139">
                <a:moveTo>
                  <a:pt x="0" y="0"/>
                </a:moveTo>
                <a:lnTo>
                  <a:pt x="1077207" y="0"/>
                </a:lnTo>
                <a:lnTo>
                  <a:pt x="1077207" y="1081139"/>
                </a:lnTo>
                <a:lnTo>
                  <a:pt x="0" y="108113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9244203" y="429243"/>
            <a:ext cx="806185" cy="1295077"/>
          </a:xfrm>
          <a:custGeom>
            <a:avLst/>
            <a:gdLst/>
            <a:ahLst/>
            <a:cxnLst/>
            <a:rect l="l" t="t" r="r" b="b"/>
            <a:pathLst>
              <a:path w="806185" h="1295077">
                <a:moveTo>
                  <a:pt x="0" y="0"/>
                </a:moveTo>
                <a:lnTo>
                  <a:pt x="806185" y="0"/>
                </a:lnTo>
                <a:lnTo>
                  <a:pt x="806185" y="1295077"/>
                </a:lnTo>
                <a:lnTo>
                  <a:pt x="0" y="129507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5741629" y="987612"/>
            <a:ext cx="6009905" cy="4250294"/>
          </a:xfrm>
          <a:custGeom>
            <a:avLst/>
            <a:gdLst/>
            <a:ahLst/>
            <a:cxnLst/>
            <a:rect l="l" t="t" r="r" b="b"/>
            <a:pathLst>
              <a:path w="6009905" h="4250294">
                <a:moveTo>
                  <a:pt x="0" y="0"/>
                </a:moveTo>
                <a:lnTo>
                  <a:pt x="6009905" y="0"/>
                </a:lnTo>
                <a:lnTo>
                  <a:pt x="6009905" y="4250293"/>
                </a:lnTo>
                <a:lnTo>
                  <a:pt x="0" y="4250293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4037969" y="2662296"/>
            <a:ext cx="7557788" cy="5344979"/>
          </a:xfrm>
          <a:custGeom>
            <a:avLst/>
            <a:gdLst/>
            <a:ahLst/>
            <a:cxnLst/>
            <a:rect l="l" t="t" r="r" b="b"/>
            <a:pathLst>
              <a:path w="7557788" h="5344979">
                <a:moveTo>
                  <a:pt x="0" y="0"/>
                </a:moveTo>
                <a:lnTo>
                  <a:pt x="7557788" y="0"/>
                </a:lnTo>
                <a:lnTo>
                  <a:pt x="7557788" y="5344979"/>
                </a:lnTo>
                <a:lnTo>
                  <a:pt x="0" y="5344979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4642703" y="6250086"/>
            <a:ext cx="9006976" cy="2897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3299" u="sng" spc="-32">
                <a:solidFill>
                  <a:srgbClr val="000000"/>
                </a:solidFill>
                <a:latin typeface="Metropolis 2"/>
              </a:rPr>
              <a:t>Events:</a:t>
            </a:r>
            <a:r>
              <a:rPr lang="en-US" sz="3299" spc="-32">
                <a:solidFill>
                  <a:srgbClr val="000000"/>
                </a:solidFill>
                <a:latin typeface="Metropolis 2"/>
              </a:rPr>
              <a:t> Princeton Forum on Youth Ministry &amp; The Online Forum on Youth Ministry</a:t>
            </a:r>
          </a:p>
          <a:p>
            <a:pPr algn="ctr">
              <a:lnSpc>
                <a:spcPts val="4619"/>
              </a:lnSpc>
            </a:pPr>
            <a:r>
              <a:rPr lang="en-US" sz="3299" u="sng" spc="-32">
                <a:solidFill>
                  <a:srgbClr val="000000"/>
                </a:solidFill>
                <a:latin typeface="Metropolis 2"/>
              </a:rPr>
              <a:t>Programs:</a:t>
            </a:r>
            <a:r>
              <a:rPr lang="en-US" sz="3299" spc="-32">
                <a:solidFill>
                  <a:srgbClr val="000000"/>
                </a:solidFill>
                <a:latin typeface="Metropolis 2"/>
              </a:rPr>
              <a:t> Certificate in Youth and Theology &amp; the Log College Project</a:t>
            </a:r>
          </a:p>
          <a:p>
            <a:pPr marL="0" lvl="0" indent="0" algn="ctr">
              <a:lnSpc>
                <a:spcPts val="4619"/>
              </a:lnSpc>
              <a:spcBef>
                <a:spcPct val="0"/>
              </a:spcBef>
            </a:pPr>
            <a:r>
              <a:rPr lang="en-US" sz="3299" u="sng" spc="-32">
                <a:solidFill>
                  <a:srgbClr val="000000"/>
                </a:solidFill>
                <a:latin typeface="Metropolis 2"/>
              </a:rPr>
              <a:t>Resources:</a:t>
            </a:r>
            <a:r>
              <a:rPr lang="en-US" sz="3299" spc="-32">
                <a:solidFill>
                  <a:srgbClr val="000000"/>
                </a:solidFill>
                <a:latin typeface="Metropolis 2"/>
              </a:rPr>
              <a:t> Disrupting Ministry Podcast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6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112717" y="-202466"/>
            <a:ext cx="1423486" cy="1633844"/>
          </a:xfrm>
          <a:custGeom>
            <a:avLst/>
            <a:gdLst/>
            <a:ahLst/>
            <a:cxnLst/>
            <a:rect l="l" t="t" r="r" b="b"/>
            <a:pathLst>
              <a:path w="1423486" h="1633844">
                <a:moveTo>
                  <a:pt x="0" y="0"/>
                </a:moveTo>
                <a:lnTo>
                  <a:pt x="1423486" y="0"/>
                </a:lnTo>
                <a:lnTo>
                  <a:pt x="1423486" y="1633843"/>
                </a:lnTo>
                <a:lnTo>
                  <a:pt x="0" y="1633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687182" y="4949582"/>
            <a:ext cx="1456818" cy="1577069"/>
          </a:xfrm>
          <a:custGeom>
            <a:avLst/>
            <a:gdLst/>
            <a:ahLst/>
            <a:cxnLst/>
            <a:rect l="l" t="t" r="r" b="b"/>
            <a:pathLst>
              <a:path w="1456818" h="1577069">
                <a:moveTo>
                  <a:pt x="0" y="0"/>
                </a:moveTo>
                <a:lnTo>
                  <a:pt x="1456818" y="0"/>
                </a:lnTo>
                <a:lnTo>
                  <a:pt x="1456818" y="1577069"/>
                </a:lnTo>
                <a:lnTo>
                  <a:pt x="0" y="15770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840401">
            <a:off x="6107431" y="8620805"/>
            <a:ext cx="1827489" cy="1923673"/>
          </a:xfrm>
          <a:custGeom>
            <a:avLst/>
            <a:gdLst/>
            <a:ahLst/>
            <a:cxnLst/>
            <a:rect l="l" t="t" r="r" b="b"/>
            <a:pathLst>
              <a:path w="1827489" h="1923673">
                <a:moveTo>
                  <a:pt x="0" y="0"/>
                </a:moveTo>
                <a:lnTo>
                  <a:pt x="1827490" y="0"/>
                </a:lnTo>
                <a:lnTo>
                  <a:pt x="1827490" y="1923673"/>
                </a:lnTo>
                <a:lnTo>
                  <a:pt x="0" y="19236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697478" y="7777457"/>
            <a:ext cx="1999816" cy="1897326"/>
          </a:xfrm>
          <a:custGeom>
            <a:avLst/>
            <a:gdLst/>
            <a:ahLst/>
            <a:cxnLst/>
            <a:rect l="l" t="t" r="r" b="b"/>
            <a:pathLst>
              <a:path w="1999816" h="1897326">
                <a:moveTo>
                  <a:pt x="0" y="0"/>
                </a:moveTo>
                <a:lnTo>
                  <a:pt x="1999817" y="0"/>
                </a:lnTo>
                <a:lnTo>
                  <a:pt x="1999817" y="1897326"/>
                </a:lnTo>
                <a:lnTo>
                  <a:pt x="0" y="18973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560046">
            <a:off x="5423528" y="7403662"/>
            <a:ext cx="956546" cy="993814"/>
          </a:xfrm>
          <a:custGeom>
            <a:avLst/>
            <a:gdLst/>
            <a:ahLst/>
            <a:cxnLst/>
            <a:rect l="l" t="t" r="r" b="b"/>
            <a:pathLst>
              <a:path w="956546" h="993814">
                <a:moveTo>
                  <a:pt x="0" y="0"/>
                </a:moveTo>
                <a:lnTo>
                  <a:pt x="956546" y="0"/>
                </a:lnTo>
                <a:lnTo>
                  <a:pt x="956546" y="993814"/>
                </a:lnTo>
                <a:lnTo>
                  <a:pt x="0" y="993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781580" y="614455"/>
            <a:ext cx="2726140" cy="1424408"/>
          </a:xfrm>
          <a:custGeom>
            <a:avLst/>
            <a:gdLst/>
            <a:ahLst/>
            <a:cxnLst/>
            <a:rect l="l" t="t" r="r" b="b"/>
            <a:pathLst>
              <a:path w="2726140" h="1424408">
                <a:moveTo>
                  <a:pt x="0" y="0"/>
                </a:moveTo>
                <a:lnTo>
                  <a:pt x="2726141" y="0"/>
                </a:lnTo>
                <a:lnTo>
                  <a:pt x="2726141" y="1424409"/>
                </a:lnTo>
                <a:lnTo>
                  <a:pt x="0" y="14244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072855">
            <a:off x="16275549" y="9276259"/>
            <a:ext cx="1674334" cy="948092"/>
          </a:xfrm>
          <a:custGeom>
            <a:avLst/>
            <a:gdLst/>
            <a:ahLst/>
            <a:cxnLst/>
            <a:rect l="l" t="t" r="r" b="b"/>
            <a:pathLst>
              <a:path w="1674334" h="948092">
                <a:moveTo>
                  <a:pt x="0" y="0"/>
                </a:moveTo>
                <a:lnTo>
                  <a:pt x="1674335" y="0"/>
                </a:lnTo>
                <a:lnTo>
                  <a:pt x="1674335" y="948092"/>
                </a:lnTo>
                <a:lnTo>
                  <a:pt x="0" y="94809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092093" flipV="1">
            <a:off x="7297681" y="214999"/>
            <a:ext cx="889502" cy="1912908"/>
          </a:xfrm>
          <a:custGeom>
            <a:avLst/>
            <a:gdLst/>
            <a:ahLst/>
            <a:cxnLst/>
            <a:rect l="l" t="t" r="r" b="b"/>
            <a:pathLst>
              <a:path w="889502" h="1912908">
                <a:moveTo>
                  <a:pt x="0" y="1912908"/>
                </a:moveTo>
                <a:lnTo>
                  <a:pt x="889502" y="1912908"/>
                </a:lnTo>
                <a:lnTo>
                  <a:pt x="889502" y="0"/>
                </a:lnTo>
                <a:lnTo>
                  <a:pt x="0" y="0"/>
                </a:lnTo>
                <a:lnTo>
                  <a:pt x="0" y="1912908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1197903"/>
            <a:ext cx="1738010" cy="1824683"/>
          </a:xfrm>
          <a:custGeom>
            <a:avLst/>
            <a:gdLst/>
            <a:ahLst/>
            <a:cxnLst/>
            <a:rect l="l" t="t" r="r" b="b"/>
            <a:pathLst>
              <a:path w="1738010" h="1824683">
                <a:moveTo>
                  <a:pt x="0" y="0"/>
                </a:moveTo>
                <a:lnTo>
                  <a:pt x="1738010" y="0"/>
                </a:lnTo>
                <a:lnTo>
                  <a:pt x="1738010" y="1824683"/>
                </a:lnTo>
                <a:lnTo>
                  <a:pt x="0" y="182468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813781">
            <a:off x="-451880" y="5755016"/>
            <a:ext cx="1738170" cy="2792241"/>
          </a:xfrm>
          <a:custGeom>
            <a:avLst/>
            <a:gdLst/>
            <a:ahLst/>
            <a:cxnLst/>
            <a:rect l="l" t="t" r="r" b="b"/>
            <a:pathLst>
              <a:path w="1738170" h="2792241">
                <a:moveTo>
                  <a:pt x="0" y="0"/>
                </a:moveTo>
                <a:lnTo>
                  <a:pt x="1738170" y="0"/>
                </a:lnTo>
                <a:lnTo>
                  <a:pt x="1738170" y="2792242"/>
                </a:lnTo>
                <a:lnTo>
                  <a:pt x="0" y="279224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515168">
            <a:off x="17301998" y="2928369"/>
            <a:ext cx="1097579" cy="1864253"/>
          </a:xfrm>
          <a:custGeom>
            <a:avLst/>
            <a:gdLst/>
            <a:ahLst/>
            <a:cxnLst/>
            <a:rect l="l" t="t" r="r" b="b"/>
            <a:pathLst>
              <a:path w="1097579" h="1864253">
                <a:moveTo>
                  <a:pt x="0" y="0"/>
                </a:moveTo>
                <a:lnTo>
                  <a:pt x="1097578" y="0"/>
                </a:lnTo>
                <a:lnTo>
                  <a:pt x="1097578" y="1864253"/>
                </a:lnTo>
                <a:lnTo>
                  <a:pt x="0" y="186425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91248">
            <a:off x="17112717" y="6416918"/>
            <a:ext cx="1802094" cy="1977606"/>
          </a:xfrm>
          <a:custGeom>
            <a:avLst/>
            <a:gdLst/>
            <a:ahLst/>
            <a:cxnLst/>
            <a:rect l="l" t="t" r="r" b="b"/>
            <a:pathLst>
              <a:path w="1802094" h="1977606">
                <a:moveTo>
                  <a:pt x="0" y="0"/>
                </a:moveTo>
                <a:lnTo>
                  <a:pt x="1802093" y="0"/>
                </a:lnTo>
                <a:lnTo>
                  <a:pt x="1802093" y="1977606"/>
                </a:lnTo>
                <a:lnTo>
                  <a:pt x="0" y="197760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8918623" y="1197903"/>
            <a:ext cx="7908519" cy="1681921"/>
            <a:chOff x="0" y="0"/>
            <a:chExt cx="9118689" cy="1939290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9093289" cy="1913890"/>
            </a:xfrm>
            <a:custGeom>
              <a:avLst/>
              <a:gdLst/>
              <a:ahLst/>
              <a:cxnLst/>
              <a:rect l="l" t="t" r="r" b="b"/>
              <a:pathLst>
                <a:path w="9093289" h="1913890">
                  <a:moveTo>
                    <a:pt x="8136344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8136344" y="0"/>
                  </a:lnTo>
                  <a:cubicBezTo>
                    <a:pt x="8664791" y="0"/>
                    <a:pt x="9093289" y="428371"/>
                    <a:pt x="9093289" y="956945"/>
                  </a:cubicBezTo>
                  <a:cubicBezTo>
                    <a:pt x="9093289" y="1485392"/>
                    <a:pt x="8664791" y="1913890"/>
                    <a:pt x="8136344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9118689" cy="1939290"/>
            </a:xfrm>
            <a:custGeom>
              <a:avLst/>
              <a:gdLst/>
              <a:ahLst/>
              <a:cxnLst/>
              <a:rect l="l" t="t" r="r" b="b"/>
              <a:pathLst>
                <a:path w="9118689" h="1939290">
                  <a:moveTo>
                    <a:pt x="8149044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8149044" y="1939290"/>
                  </a:lnTo>
                  <a:cubicBezTo>
                    <a:pt x="8683714" y="1939290"/>
                    <a:pt x="9118689" y="1504315"/>
                    <a:pt x="9118689" y="969645"/>
                  </a:cubicBezTo>
                  <a:cubicBezTo>
                    <a:pt x="9118689" y="434975"/>
                    <a:pt x="8683714" y="0"/>
                    <a:pt x="8149044" y="0"/>
                  </a:cubicBezTo>
                  <a:close/>
                  <a:moveTo>
                    <a:pt x="8149044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8149044" y="25400"/>
                  </a:lnTo>
                  <a:cubicBezTo>
                    <a:pt x="8669744" y="25400"/>
                    <a:pt x="9093289" y="448945"/>
                    <a:pt x="9093289" y="969645"/>
                  </a:cubicBezTo>
                  <a:cubicBezTo>
                    <a:pt x="9093289" y="1490345"/>
                    <a:pt x="8669744" y="1913890"/>
                    <a:pt x="8149044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918623" y="3267661"/>
            <a:ext cx="7908519" cy="1681921"/>
            <a:chOff x="0" y="0"/>
            <a:chExt cx="9118689" cy="1939290"/>
          </a:xfrm>
        </p:grpSpPr>
        <p:sp>
          <p:nvSpPr>
            <p:cNvPr id="18" name="Freeform 18"/>
            <p:cNvSpPr/>
            <p:nvPr/>
          </p:nvSpPr>
          <p:spPr>
            <a:xfrm>
              <a:off x="12700" y="12700"/>
              <a:ext cx="9093289" cy="1913890"/>
            </a:xfrm>
            <a:custGeom>
              <a:avLst/>
              <a:gdLst/>
              <a:ahLst/>
              <a:cxnLst/>
              <a:rect l="l" t="t" r="r" b="b"/>
              <a:pathLst>
                <a:path w="9093289" h="1913890">
                  <a:moveTo>
                    <a:pt x="8136344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8136344" y="0"/>
                  </a:lnTo>
                  <a:cubicBezTo>
                    <a:pt x="8664791" y="0"/>
                    <a:pt x="9093289" y="428371"/>
                    <a:pt x="9093289" y="956945"/>
                  </a:cubicBezTo>
                  <a:cubicBezTo>
                    <a:pt x="9093289" y="1485392"/>
                    <a:pt x="8664791" y="1913890"/>
                    <a:pt x="8136344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9118689" cy="1939290"/>
            </a:xfrm>
            <a:custGeom>
              <a:avLst/>
              <a:gdLst/>
              <a:ahLst/>
              <a:cxnLst/>
              <a:rect l="l" t="t" r="r" b="b"/>
              <a:pathLst>
                <a:path w="9118689" h="1939290">
                  <a:moveTo>
                    <a:pt x="8149044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8149044" y="1939290"/>
                  </a:lnTo>
                  <a:cubicBezTo>
                    <a:pt x="8683714" y="1939290"/>
                    <a:pt x="9118689" y="1504315"/>
                    <a:pt x="9118689" y="969645"/>
                  </a:cubicBezTo>
                  <a:cubicBezTo>
                    <a:pt x="9118689" y="434975"/>
                    <a:pt x="8683714" y="0"/>
                    <a:pt x="8149044" y="0"/>
                  </a:cubicBezTo>
                  <a:close/>
                  <a:moveTo>
                    <a:pt x="8149044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8149044" y="25400"/>
                  </a:lnTo>
                  <a:cubicBezTo>
                    <a:pt x="8669744" y="25400"/>
                    <a:pt x="9093289" y="448945"/>
                    <a:pt x="9093289" y="969645"/>
                  </a:cubicBezTo>
                  <a:cubicBezTo>
                    <a:pt x="9093289" y="1490345"/>
                    <a:pt x="8669744" y="1913890"/>
                    <a:pt x="8149044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918623" y="5337418"/>
            <a:ext cx="7908519" cy="1681921"/>
            <a:chOff x="0" y="0"/>
            <a:chExt cx="9118689" cy="1939290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9093289" cy="1913890"/>
            </a:xfrm>
            <a:custGeom>
              <a:avLst/>
              <a:gdLst/>
              <a:ahLst/>
              <a:cxnLst/>
              <a:rect l="l" t="t" r="r" b="b"/>
              <a:pathLst>
                <a:path w="9093289" h="1913890">
                  <a:moveTo>
                    <a:pt x="8136344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8136344" y="0"/>
                  </a:lnTo>
                  <a:cubicBezTo>
                    <a:pt x="8664791" y="0"/>
                    <a:pt x="9093289" y="428371"/>
                    <a:pt x="9093289" y="956945"/>
                  </a:cubicBezTo>
                  <a:cubicBezTo>
                    <a:pt x="9093289" y="1485392"/>
                    <a:pt x="8664791" y="1913890"/>
                    <a:pt x="8136344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9118689" cy="1939290"/>
            </a:xfrm>
            <a:custGeom>
              <a:avLst/>
              <a:gdLst/>
              <a:ahLst/>
              <a:cxnLst/>
              <a:rect l="l" t="t" r="r" b="b"/>
              <a:pathLst>
                <a:path w="9118689" h="1939290">
                  <a:moveTo>
                    <a:pt x="8149044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8149044" y="1939290"/>
                  </a:lnTo>
                  <a:cubicBezTo>
                    <a:pt x="8683714" y="1939290"/>
                    <a:pt x="9118689" y="1504315"/>
                    <a:pt x="9118689" y="969645"/>
                  </a:cubicBezTo>
                  <a:cubicBezTo>
                    <a:pt x="9118689" y="434975"/>
                    <a:pt x="8683714" y="0"/>
                    <a:pt x="8149044" y="0"/>
                  </a:cubicBezTo>
                  <a:close/>
                  <a:moveTo>
                    <a:pt x="8149044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8149044" y="25400"/>
                  </a:lnTo>
                  <a:cubicBezTo>
                    <a:pt x="8669744" y="25400"/>
                    <a:pt x="9093289" y="448945"/>
                    <a:pt x="9093289" y="969645"/>
                  </a:cubicBezTo>
                  <a:cubicBezTo>
                    <a:pt x="9093289" y="1490345"/>
                    <a:pt x="8669744" y="1913890"/>
                    <a:pt x="8149044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918623" y="7407176"/>
            <a:ext cx="7908519" cy="1681921"/>
            <a:chOff x="0" y="0"/>
            <a:chExt cx="9118689" cy="1939290"/>
          </a:xfrm>
        </p:grpSpPr>
        <p:sp>
          <p:nvSpPr>
            <p:cNvPr id="24" name="Freeform 24"/>
            <p:cNvSpPr/>
            <p:nvPr/>
          </p:nvSpPr>
          <p:spPr>
            <a:xfrm>
              <a:off x="12700" y="12700"/>
              <a:ext cx="9093289" cy="1913890"/>
            </a:xfrm>
            <a:custGeom>
              <a:avLst/>
              <a:gdLst/>
              <a:ahLst/>
              <a:cxnLst/>
              <a:rect l="l" t="t" r="r" b="b"/>
              <a:pathLst>
                <a:path w="9093289" h="1913890">
                  <a:moveTo>
                    <a:pt x="8136344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8136344" y="0"/>
                  </a:lnTo>
                  <a:cubicBezTo>
                    <a:pt x="8664791" y="0"/>
                    <a:pt x="9093289" y="428371"/>
                    <a:pt x="9093289" y="956945"/>
                  </a:cubicBezTo>
                  <a:cubicBezTo>
                    <a:pt x="9093289" y="1485392"/>
                    <a:pt x="8664791" y="1913890"/>
                    <a:pt x="8136344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9118689" cy="1939290"/>
            </a:xfrm>
            <a:custGeom>
              <a:avLst/>
              <a:gdLst/>
              <a:ahLst/>
              <a:cxnLst/>
              <a:rect l="l" t="t" r="r" b="b"/>
              <a:pathLst>
                <a:path w="9118689" h="1939290">
                  <a:moveTo>
                    <a:pt x="8149044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8149044" y="1939290"/>
                  </a:lnTo>
                  <a:cubicBezTo>
                    <a:pt x="8683714" y="1939290"/>
                    <a:pt x="9118689" y="1504315"/>
                    <a:pt x="9118689" y="969645"/>
                  </a:cubicBezTo>
                  <a:cubicBezTo>
                    <a:pt x="9118689" y="434975"/>
                    <a:pt x="8683714" y="0"/>
                    <a:pt x="8149044" y="0"/>
                  </a:cubicBezTo>
                  <a:close/>
                  <a:moveTo>
                    <a:pt x="8149044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8149044" y="25400"/>
                  </a:lnTo>
                  <a:cubicBezTo>
                    <a:pt x="8669744" y="25400"/>
                    <a:pt x="9093289" y="448945"/>
                    <a:pt x="9093289" y="969645"/>
                  </a:cubicBezTo>
                  <a:cubicBezTo>
                    <a:pt x="9093289" y="1490345"/>
                    <a:pt x="8669744" y="1913890"/>
                    <a:pt x="8149044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/>
          <p:cNvSpPr/>
          <p:nvPr/>
        </p:nvSpPr>
        <p:spPr>
          <a:xfrm>
            <a:off x="9293723" y="1477080"/>
            <a:ext cx="1049470" cy="1049470"/>
          </a:xfrm>
          <a:custGeom>
            <a:avLst/>
            <a:gdLst/>
            <a:ahLst/>
            <a:cxnLst/>
            <a:rect l="l" t="t" r="r" b="b"/>
            <a:pathLst>
              <a:path w="1049470" h="1049470">
                <a:moveTo>
                  <a:pt x="0" y="0"/>
                </a:moveTo>
                <a:lnTo>
                  <a:pt x="1049470" y="0"/>
                </a:lnTo>
                <a:lnTo>
                  <a:pt x="1049470" y="1049470"/>
                </a:lnTo>
                <a:lnTo>
                  <a:pt x="0" y="104947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9293723" y="3552918"/>
            <a:ext cx="1049470" cy="1049470"/>
          </a:xfrm>
          <a:custGeom>
            <a:avLst/>
            <a:gdLst/>
            <a:ahLst/>
            <a:cxnLst/>
            <a:rect l="l" t="t" r="r" b="b"/>
            <a:pathLst>
              <a:path w="1049470" h="1049470">
                <a:moveTo>
                  <a:pt x="0" y="0"/>
                </a:moveTo>
                <a:lnTo>
                  <a:pt x="1049470" y="0"/>
                </a:lnTo>
                <a:lnTo>
                  <a:pt x="1049470" y="1049470"/>
                </a:lnTo>
                <a:lnTo>
                  <a:pt x="0" y="104947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9293723" y="5653644"/>
            <a:ext cx="1049470" cy="1049470"/>
          </a:xfrm>
          <a:custGeom>
            <a:avLst/>
            <a:gdLst/>
            <a:ahLst/>
            <a:cxnLst/>
            <a:rect l="l" t="t" r="r" b="b"/>
            <a:pathLst>
              <a:path w="1049470" h="1049470">
                <a:moveTo>
                  <a:pt x="0" y="0"/>
                </a:moveTo>
                <a:lnTo>
                  <a:pt x="1049470" y="0"/>
                </a:lnTo>
                <a:lnTo>
                  <a:pt x="1049470" y="1049470"/>
                </a:lnTo>
                <a:lnTo>
                  <a:pt x="0" y="104947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9293723" y="7686352"/>
            <a:ext cx="1049470" cy="1049470"/>
          </a:xfrm>
          <a:custGeom>
            <a:avLst/>
            <a:gdLst/>
            <a:ahLst/>
            <a:cxnLst/>
            <a:rect l="l" t="t" r="r" b="b"/>
            <a:pathLst>
              <a:path w="1049470" h="1049470">
                <a:moveTo>
                  <a:pt x="0" y="0"/>
                </a:moveTo>
                <a:lnTo>
                  <a:pt x="1049470" y="0"/>
                </a:lnTo>
                <a:lnTo>
                  <a:pt x="1049470" y="1049470"/>
                </a:lnTo>
                <a:lnTo>
                  <a:pt x="0" y="104947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9518627" y="1860878"/>
            <a:ext cx="599662" cy="35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en-US" sz="2900" spc="-29">
                <a:solidFill>
                  <a:srgbClr val="000000"/>
                </a:solidFill>
                <a:latin typeface="Rustico"/>
              </a:rPr>
              <a:t>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518627" y="3936716"/>
            <a:ext cx="599662" cy="35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en-US" sz="2900" spc="-29">
                <a:solidFill>
                  <a:srgbClr val="000000"/>
                </a:solidFill>
                <a:latin typeface="Rustico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518627" y="6037442"/>
            <a:ext cx="599662" cy="35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en-US" sz="2900" spc="-29">
                <a:solidFill>
                  <a:srgbClr val="000000"/>
                </a:solidFill>
                <a:latin typeface="Rustico"/>
              </a:rPr>
              <a:t>3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518627" y="8070150"/>
            <a:ext cx="599662" cy="35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en-US" sz="2900" spc="-29">
                <a:solidFill>
                  <a:srgbClr val="000000"/>
                </a:solidFill>
                <a:latin typeface="Rustico"/>
              </a:rPr>
              <a:t>4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36113" y="3629158"/>
            <a:ext cx="6151070" cy="239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50"/>
              </a:lnSpc>
            </a:pPr>
            <a:r>
              <a:rPr lang="en-US" sz="8500" spc="-85">
                <a:solidFill>
                  <a:srgbClr val="000000"/>
                </a:solidFill>
                <a:latin typeface="Metropolis 3"/>
              </a:rPr>
              <a:t>Workshop</a:t>
            </a:r>
          </a:p>
          <a:p>
            <a:pPr marL="0" lvl="0" indent="0" algn="ctr">
              <a:lnSpc>
                <a:spcPts val="9350"/>
              </a:lnSpc>
            </a:pPr>
            <a:r>
              <a:rPr lang="en-US" sz="8500" spc="-85">
                <a:solidFill>
                  <a:srgbClr val="000000"/>
                </a:solidFill>
                <a:latin typeface="Metropolis 3"/>
              </a:rPr>
              <a:t>Agenda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572262" y="1711653"/>
            <a:ext cx="5741945" cy="50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spc="-29">
                <a:solidFill>
                  <a:srgbClr val="000000"/>
                </a:solidFill>
                <a:latin typeface="Metropolis 2"/>
              </a:rPr>
              <a:t>Getting to Know Each Other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716032" y="3827715"/>
            <a:ext cx="5741945" cy="50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spc="-29">
                <a:solidFill>
                  <a:srgbClr val="000000"/>
                </a:solidFill>
                <a:latin typeface="Metropolis 2"/>
              </a:rPr>
              <a:t>The Job to Be Done Theory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716032" y="5928441"/>
            <a:ext cx="5454404" cy="50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spc="-29">
                <a:solidFill>
                  <a:srgbClr val="000000"/>
                </a:solidFill>
                <a:latin typeface="Metropolis 2"/>
              </a:rPr>
              <a:t>A Design Challenge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716032" y="7961149"/>
            <a:ext cx="5741945" cy="50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spc="-29">
                <a:solidFill>
                  <a:srgbClr val="000000"/>
                </a:solidFill>
                <a:latin typeface="Metropolis 2"/>
              </a:rPr>
              <a:t>Prototype Your Idea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6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60085">
            <a:off x="2677437" y="1695732"/>
            <a:ext cx="1673930" cy="995989"/>
          </a:xfrm>
          <a:custGeom>
            <a:avLst/>
            <a:gdLst/>
            <a:ahLst/>
            <a:cxnLst/>
            <a:rect l="l" t="t" r="r" b="b"/>
            <a:pathLst>
              <a:path w="1673930" h="995989">
                <a:moveTo>
                  <a:pt x="0" y="0"/>
                </a:moveTo>
                <a:lnTo>
                  <a:pt x="1673930" y="0"/>
                </a:lnTo>
                <a:lnTo>
                  <a:pt x="1673930" y="995989"/>
                </a:lnTo>
                <a:lnTo>
                  <a:pt x="0" y="9959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036101" y="8309055"/>
            <a:ext cx="981867" cy="1577296"/>
          </a:xfrm>
          <a:custGeom>
            <a:avLst/>
            <a:gdLst/>
            <a:ahLst/>
            <a:cxnLst/>
            <a:rect l="l" t="t" r="r" b="b"/>
            <a:pathLst>
              <a:path w="981867" h="1577296">
                <a:moveTo>
                  <a:pt x="0" y="0"/>
                </a:moveTo>
                <a:lnTo>
                  <a:pt x="981867" y="0"/>
                </a:lnTo>
                <a:lnTo>
                  <a:pt x="981867" y="1577296"/>
                </a:lnTo>
                <a:lnTo>
                  <a:pt x="0" y="15772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766069" y="223843"/>
            <a:ext cx="1521931" cy="1394469"/>
          </a:xfrm>
          <a:custGeom>
            <a:avLst/>
            <a:gdLst/>
            <a:ahLst/>
            <a:cxnLst/>
            <a:rect l="l" t="t" r="r" b="b"/>
            <a:pathLst>
              <a:path w="1521931" h="1394469">
                <a:moveTo>
                  <a:pt x="0" y="0"/>
                </a:moveTo>
                <a:lnTo>
                  <a:pt x="1521931" y="0"/>
                </a:lnTo>
                <a:lnTo>
                  <a:pt x="1521931" y="1394469"/>
                </a:lnTo>
                <a:lnTo>
                  <a:pt x="0" y="13944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22709" y="524396"/>
            <a:ext cx="1211981" cy="1312023"/>
          </a:xfrm>
          <a:custGeom>
            <a:avLst/>
            <a:gdLst/>
            <a:ahLst/>
            <a:cxnLst/>
            <a:rect l="l" t="t" r="r" b="b"/>
            <a:pathLst>
              <a:path w="1211981" h="1312023">
                <a:moveTo>
                  <a:pt x="0" y="0"/>
                </a:moveTo>
                <a:lnTo>
                  <a:pt x="1211982" y="0"/>
                </a:lnTo>
                <a:lnTo>
                  <a:pt x="1211982" y="1312024"/>
                </a:lnTo>
                <a:lnTo>
                  <a:pt x="0" y="13120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783438">
            <a:off x="15458162" y="1102958"/>
            <a:ext cx="1188136" cy="1030708"/>
          </a:xfrm>
          <a:custGeom>
            <a:avLst/>
            <a:gdLst/>
            <a:ahLst/>
            <a:cxnLst/>
            <a:rect l="l" t="t" r="r" b="b"/>
            <a:pathLst>
              <a:path w="1188136" h="1030708">
                <a:moveTo>
                  <a:pt x="0" y="0"/>
                </a:moveTo>
                <a:lnTo>
                  <a:pt x="1188136" y="0"/>
                </a:lnTo>
                <a:lnTo>
                  <a:pt x="1188136" y="1030708"/>
                </a:lnTo>
                <a:lnTo>
                  <a:pt x="0" y="10307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469724">
            <a:off x="838072" y="8635241"/>
            <a:ext cx="955583" cy="924925"/>
          </a:xfrm>
          <a:custGeom>
            <a:avLst/>
            <a:gdLst/>
            <a:ahLst/>
            <a:cxnLst/>
            <a:rect l="l" t="t" r="r" b="b"/>
            <a:pathLst>
              <a:path w="955583" h="924925">
                <a:moveTo>
                  <a:pt x="0" y="0"/>
                </a:moveTo>
                <a:lnTo>
                  <a:pt x="955583" y="0"/>
                </a:lnTo>
                <a:lnTo>
                  <a:pt x="955583" y="924925"/>
                </a:lnTo>
                <a:lnTo>
                  <a:pt x="0" y="9249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7897906" y="1836420"/>
            <a:ext cx="7318226" cy="8255686"/>
            <a:chOff x="0" y="0"/>
            <a:chExt cx="9757635" cy="11007582"/>
          </a:xfrm>
        </p:grpSpPr>
        <p:sp>
          <p:nvSpPr>
            <p:cNvPr id="9" name="Freeform 9"/>
            <p:cNvSpPr/>
            <p:nvPr/>
          </p:nvSpPr>
          <p:spPr>
            <a:xfrm>
              <a:off x="1834885" y="0"/>
              <a:ext cx="7922749" cy="8210103"/>
            </a:xfrm>
            <a:custGeom>
              <a:avLst/>
              <a:gdLst/>
              <a:ahLst/>
              <a:cxnLst/>
              <a:rect l="l" t="t" r="r" b="b"/>
              <a:pathLst>
                <a:path w="7922749" h="8210103">
                  <a:moveTo>
                    <a:pt x="0" y="0"/>
                  </a:moveTo>
                  <a:lnTo>
                    <a:pt x="7922750" y="0"/>
                  </a:lnTo>
                  <a:lnTo>
                    <a:pt x="7922750" y="8210103"/>
                  </a:lnTo>
                  <a:lnTo>
                    <a:pt x="0" y="8210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2189272">
              <a:off x="431476" y="8681676"/>
              <a:ext cx="1710155" cy="2014910"/>
            </a:xfrm>
            <a:custGeom>
              <a:avLst/>
              <a:gdLst/>
              <a:ahLst/>
              <a:cxnLst/>
              <a:rect l="l" t="t" r="r" b="b"/>
              <a:pathLst>
                <a:path w="1710155" h="2014910">
                  <a:moveTo>
                    <a:pt x="0" y="0"/>
                  </a:moveTo>
                  <a:lnTo>
                    <a:pt x="1710154" y="0"/>
                  </a:lnTo>
                  <a:lnTo>
                    <a:pt x="1710154" y="2014910"/>
                  </a:lnTo>
                  <a:lnTo>
                    <a:pt x="0" y="2014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824602">
              <a:off x="1845363" y="8446855"/>
              <a:ext cx="2878504" cy="367009"/>
            </a:xfrm>
            <a:custGeom>
              <a:avLst/>
              <a:gdLst/>
              <a:ahLst/>
              <a:cxnLst/>
              <a:rect l="l" t="t" r="r" b="b"/>
              <a:pathLst>
                <a:path w="2878504" h="367009">
                  <a:moveTo>
                    <a:pt x="0" y="0"/>
                  </a:moveTo>
                  <a:lnTo>
                    <a:pt x="2878504" y="0"/>
                  </a:lnTo>
                  <a:lnTo>
                    <a:pt x="2878504" y="367009"/>
                  </a:lnTo>
                  <a:lnTo>
                    <a:pt x="0" y="367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15864" y="387677"/>
            <a:ext cx="15656272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50"/>
              </a:lnSpc>
            </a:pPr>
            <a:r>
              <a:rPr lang="en-US" sz="7500" spc="-75">
                <a:solidFill>
                  <a:srgbClr val="000000"/>
                </a:solidFill>
                <a:latin typeface="Metropolis 3"/>
              </a:rPr>
              <a:t>Getting to Know Each Other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1431" y="5456977"/>
            <a:ext cx="9573142" cy="573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 spc="-32">
                <a:solidFill>
                  <a:srgbClr val="000000"/>
                </a:solidFill>
                <a:latin typeface="Metropolis 2"/>
              </a:rPr>
              <a:t>Name an Anchor &amp; a Sail in Your Ministry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91431" y="4673454"/>
            <a:ext cx="5741945" cy="573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 spc="-32">
                <a:solidFill>
                  <a:srgbClr val="000000"/>
                </a:solidFill>
                <a:latin typeface="Metropolis 2"/>
              </a:rPr>
              <a:t>Church &amp; Location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91431" y="3889930"/>
            <a:ext cx="5741945" cy="573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en-US" sz="3299" spc="-32">
                <a:solidFill>
                  <a:srgbClr val="000000"/>
                </a:solidFill>
                <a:latin typeface="Metropolis 2"/>
              </a:rPr>
              <a:t>Name &amp; pronouns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4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0075" y="942975"/>
            <a:ext cx="16845971" cy="6988056"/>
            <a:chOff x="0" y="0"/>
            <a:chExt cx="53541123" cy="22209961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53477623" cy="22146462"/>
            </a:xfrm>
            <a:custGeom>
              <a:avLst/>
              <a:gdLst/>
              <a:ahLst/>
              <a:cxnLst/>
              <a:rect l="l" t="t" r="r" b="b"/>
              <a:pathLst>
                <a:path w="53477623" h="22146462">
                  <a:moveTo>
                    <a:pt x="53384915" y="22146462"/>
                  </a:moveTo>
                  <a:lnTo>
                    <a:pt x="92710" y="22146462"/>
                  </a:lnTo>
                  <a:cubicBezTo>
                    <a:pt x="41910" y="22146462"/>
                    <a:pt x="0" y="22104552"/>
                    <a:pt x="0" y="220537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3383644" y="0"/>
                  </a:lnTo>
                  <a:cubicBezTo>
                    <a:pt x="53434444" y="0"/>
                    <a:pt x="53476351" y="41910"/>
                    <a:pt x="53476351" y="92710"/>
                  </a:cubicBezTo>
                  <a:lnTo>
                    <a:pt x="53476351" y="22052482"/>
                  </a:lnTo>
                  <a:cubicBezTo>
                    <a:pt x="53477623" y="22104552"/>
                    <a:pt x="53435715" y="22146462"/>
                    <a:pt x="53384915" y="221464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53541123" cy="22209962"/>
            </a:xfrm>
            <a:custGeom>
              <a:avLst/>
              <a:gdLst/>
              <a:ahLst/>
              <a:cxnLst/>
              <a:rect l="l" t="t" r="r" b="b"/>
              <a:pathLst>
                <a:path w="53541123" h="22209962">
                  <a:moveTo>
                    <a:pt x="53416665" y="59690"/>
                  </a:moveTo>
                  <a:cubicBezTo>
                    <a:pt x="53452223" y="59690"/>
                    <a:pt x="53481430" y="88900"/>
                    <a:pt x="53481430" y="124460"/>
                  </a:cubicBezTo>
                  <a:lnTo>
                    <a:pt x="53481430" y="22085502"/>
                  </a:lnTo>
                  <a:cubicBezTo>
                    <a:pt x="53481430" y="22121062"/>
                    <a:pt x="53452223" y="22150271"/>
                    <a:pt x="53416665" y="22150271"/>
                  </a:cubicBezTo>
                  <a:lnTo>
                    <a:pt x="124460" y="22150271"/>
                  </a:lnTo>
                  <a:cubicBezTo>
                    <a:pt x="88900" y="22150271"/>
                    <a:pt x="59690" y="22121062"/>
                    <a:pt x="59690" y="220855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3416665" y="59690"/>
                  </a:lnTo>
                  <a:moveTo>
                    <a:pt x="5341666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085502"/>
                  </a:lnTo>
                  <a:cubicBezTo>
                    <a:pt x="0" y="22154082"/>
                    <a:pt x="55880" y="22209962"/>
                    <a:pt x="124460" y="22209962"/>
                  </a:cubicBezTo>
                  <a:lnTo>
                    <a:pt x="53416665" y="22209962"/>
                  </a:lnTo>
                  <a:cubicBezTo>
                    <a:pt x="53485244" y="22209962"/>
                    <a:pt x="53541123" y="22154082"/>
                    <a:pt x="53541123" y="22085502"/>
                  </a:cubicBezTo>
                  <a:lnTo>
                    <a:pt x="53541123" y="124460"/>
                  </a:lnTo>
                  <a:cubicBezTo>
                    <a:pt x="53541123" y="55880"/>
                    <a:pt x="53485244" y="0"/>
                    <a:pt x="5341666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4648" y="619083"/>
            <a:ext cx="9217918" cy="1287197"/>
            <a:chOff x="0" y="0"/>
            <a:chExt cx="13887712" cy="193929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13862312" cy="1913890"/>
            </a:xfrm>
            <a:custGeom>
              <a:avLst/>
              <a:gdLst/>
              <a:ahLst/>
              <a:cxnLst/>
              <a:rect l="l" t="t" r="r" b="b"/>
              <a:pathLst>
                <a:path w="13862312" h="1913890">
                  <a:moveTo>
                    <a:pt x="12905367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12905367" y="0"/>
                  </a:lnTo>
                  <a:cubicBezTo>
                    <a:pt x="13433814" y="0"/>
                    <a:pt x="13862312" y="428371"/>
                    <a:pt x="13862312" y="956945"/>
                  </a:cubicBezTo>
                  <a:cubicBezTo>
                    <a:pt x="13862312" y="1485392"/>
                    <a:pt x="13433814" y="1913890"/>
                    <a:pt x="12905367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13887712" cy="1939290"/>
            </a:xfrm>
            <a:custGeom>
              <a:avLst/>
              <a:gdLst/>
              <a:ahLst/>
              <a:cxnLst/>
              <a:rect l="l" t="t" r="r" b="b"/>
              <a:pathLst>
                <a:path w="13887712" h="1939290">
                  <a:moveTo>
                    <a:pt x="12918067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12918067" y="1939290"/>
                  </a:lnTo>
                  <a:cubicBezTo>
                    <a:pt x="13452737" y="1939290"/>
                    <a:pt x="13887712" y="1504315"/>
                    <a:pt x="13887712" y="969645"/>
                  </a:cubicBezTo>
                  <a:cubicBezTo>
                    <a:pt x="13887712" y="434975"/>
                    <a:pt x="13452737" y="0"/>
                    <a:pt x="12918067" y="0"/>
                  </a:cubicBezTo>
                  <a:close/>
                  <a:moveTo>
                    <a:pt x="12918067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12918067" y="25400"/>
                  </a:lnTo>
                  <a:cubicBezTo>
                    <a:pt x="13438767" y="25400"/>
                    <a:pt x="13862312" y="448945"/>
                    <a:pt x="13862312" y="969645"/>
                  </a:cubicBezTo>
                  <a:cubicBezTo>
                    <a:pt x="13862312" y="1490345"/>
                    <a:pt x="13438767" y="1913890"/>
                    <a:pt x="12918067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262994" y="867411"/>
            <a:ext cx="7881225" cy="84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99"/>
              </a:lnSpc>
            </a:pPr>
            <a:r>
              <a:rPr lang="en-US" sz="5999" spc="-59">
                <a:solidFill>
                  <a:srgbClr val="000000"/>
                </a:solidFill>
                <a:latin typeface="Metropolis 3"/>
              </a:rPr>
              <a:t>The Job to Be Done</a:t>
            </a:r>
          </a:p>
        </p:txBody>
      </p:sp>
      <p:grpSp>
        <p:nvGrpSpPr>
          <p:cNvPr id="9" name="Group 9"/>
          <p:cNvGrpSpPr/>
          <p:nvPr/>
        </p:nvGrpSpPr>
        <p:grpSpPr>
          <a:xfrm rot="-131513">
            <a:off x="4626114" y="8427403"/>
            <a:ext cx="1257426" cy="1263790"/>
            <a:chOff x="0" y="0"/>
            <a:chExt cx="3996445" cy="4016670"/>
          </a:xfrm>
        </p:grpSpPr>
        <p:sp>
          <p:nvSpPr>
            <p:cNvPr id="10" name="Freeform 10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 rot="263696">
            <a:off x="6052543" y="8508476"/>
            <a:ext cx="1257426" cy="1263790"/>
            <a:chOff x="0" y="0"/>
            <a:chExt cx="3996445" cy="4016670"/>
          </a:xfrm>
        </p:grpSpPr>
        <p:sp>
          <p:nvSpPr>
            <p:cNvPr id="13" name="Freeform 13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 rot="-131513">
            <a:off x="4951107" y="8352151"/>
            <a:ext cx="559105" cy="189529"/>
            <a:chOff x="0" y="0"/>
            <a:chExt cx="5645912" cy="191389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 rot="263696">
            <a:off x="6450126" y="8438488"/>
            <a:ext cx="559105" cy="189529"/>
            <a:chOff x="0" y="0"/>
            <a:chExt cx="5645912" cy="19138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1031201" y="8446915"/>
            <a:ext cx="604363" cy="575790"/>
            <a:chOff x="0" y="0"/>
            <a:chExt cx="1772920" cy="1689100"/>
          </a:xfrm>
        </p:grpSpPr>
        <p:sp>
          <p:nvSpPr>
            <p:cNvPr id="20" name="Freeform 20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749562" y="8446915"/>
            <a:ext cx="604363" cy="575790"/>
            <a:chOff x="0" y="0"/>
            <a:chExt cx="1772920" cy="1689100"/>
          </a:xfrm>
        </p:grpSpPr>
        <p:sp>
          <p:nvSpPr>
            <p:cNvPr id="22" name="Freeform 22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D5003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 rot="544918">
            <a:off x="11375038" y="9130612"/>
            <a:ext cx="604363" cy="575790"/>
            <a:chOff x="0" y="0"/>
            <a:chExt cx="1772920" cy="1689100"/>
          </a:xfrm>
        </p:grpSpPr>
        <p:sp>
          <p:nvSpPr>
            <p:cNvPr id="24" name="Freeform 24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00B3E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Freeform 25"/>
          <p:cNvSpPr/>
          <p:nvPr/>
        </p:nvSpPr>
        <p:spPr>
          <a:xfrm>
            <a:off x="16479358" y="8508472"/>
            <a:ext cx="511556" cy="585472"/>
          </a:xfrm>
          <a:custGeom>
            <a:avLst/>
            <a:gdLst/>
            <a:ahLst/>
            <a:cxnLst/>
            <a:rect l="l" t="t" r="r" b="b"/>
            <a:pathLst>
              <a:path w="511556" h="585472">
                <a:moveTo>
                  <a:pt x="0" y="0"/>
                </a:moveTo>
                <a:lnTo>
                  <a:pt x="511556" y="0"/>
                </a:lnTo>
                <a:lnTo>
                  <a:pt x="511556" y="585472"/>
                </a:lnTo>
                <a:lnTo>
                  <a:pt x="0" y="5854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7198504" y="8546339"/>
            <a:ext cx="495084" cy="509739"/>
          </a:xfrm>
          <a:custGeom>
            <a:avLst/>
            <a:gdLst/>
            <a:ahLst/>
            <a:cxnLst/>
            <a:rect l="l" t="t" r="r" b="b"/>
            <a:pathLst>
              <a:path w="495084" h="509739">
                <a:moveTo>
                  <a:pt x="0" y="0"/>
                </a:moveTo>
                <a:lnTo>
                  <a:pt x="495084" y="0"/>
                </a:lnTo>
                <a:lnTo>
                  <a:pt x="495084" y="509739"/>
                </a:lnTo>
                <a:lnTo>
                  <a:pt x="0" y="509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6731872" y="9195512"/>
            <a:ext cx="709202" cy="509739"/>
          </a:xfrm>
          <a:custGeom>
            <a:avLst/>
            <a:gdLst/>
            <a:ahLst/>
            <a:cxnLst/>
            <a:rect l="l" t="t" r="r" b="b"/>
            <a:pathLst>
              <a:path w="709202" h="509739">
                <a:moveTo>
                  <a:pt x="0" y="0"/>
                </a:moveTo>
                <a:lnTo>
                  <a:pt x="709202" y="0"/>
                </a:lnTo>
                <a:lnTo>
                  <a:pt x="709202" y="509739"/>
                </a:lnTo>
                <a:lnTo>
                  <a:pt x="0" y="5097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/>
          <p:nvPr/>
        </p:nvGrpSpPr>
        <p:grpSpPr>
          <a:xfrm rot="-131513">
            <a:off x="7570751" y="8489694"/>
            <a:ext cx="1257426" cy="1263790"/>
            <a:chOff x="0" y="0"/>
            <a:chExt cx="3996445" cy="4016670"/>
          </a:xfrm>
        </p:grpSpPr>
        <p:sp>
          <p:nvSpPr>
            <p:cNvPr id="29" name="Freeform 29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 rot="-131513">
            <a:off x="7895743" y="8414442"/>
            <a:ext cx="559105" cy="189529"/>
            <a:chOff x="0" y="0"/>
            <a:chExt cx="5645912" cy="191389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 rot="263696">
            <a:off x="3126956" y="8440382"/>
            <a:ext cx="1257426" cy="1263790"/>
            <a:chOff x="0" y="0"/>
            <a:chExt cx="3996445" cy="4016670"/>
          </a:xfrm>
        </p:grpSpPr>
        <p:sp>
          <p:nvSpPr>
            <p:cNvPr id="34" name="Freeform 34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6"/>
          <p:cNvGrpSpPr/>
          <p:nvPr/>
        </p:nvGrpSpPr>
        <p:grpSpPr>
          <a:xfrm rot="263696">
            <a:off x="3524539" y="8370394"/>
            <a:ext cx="559105" cy="189529"/>
            <a:chOff x="0" y="0"/>
            <a:chExt cx="5645912" cy="191389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8"/>
          <p:cNvGrpSpPr/>
          <p:nvPr/>
        </p:nvGrpSpPr>
        <p:grpSpPr>
          <a:xfrm rot="-131513">
            <a:off x="9978564" y="1591147"/>
            <a:ext cx="4819150" cy="6632687"/>
            <a:chOff x="0" y="0"/>
            <a:chExt cx="3996445" cy="5500383"/>
          </a:xfrm>
        </p:grpSpPr>
        <p:sp>
          <p:nvSpPr>
            <p:cNvPr id="39" name="Freeform 39"/>
            <p:cNvSpPr/>
            <p:nvPr/>
          </p:nvSpPr>
          <p:spPr>
            <a:xfrm>
              <a:off x="31946" y="26660"/>
              <a:ext cx="3932945" cy="5436883"/>
            </a:xfrm>
            <a:custGeom>
              <a:avLst/>
              <a:gdLst/>
              <a:ahLst/>
              <a:cxnLst/>
              <a:rect l="l" t="t" r="r" b="b"/>
              <a:pathLst>
                <a:path w="3932945" h="5436883">
                  <a:moveTo>
                    <a:pt x="3840235" y="5436883"/>
                  </a:moveTo>
                  <a:lnTo>
                    <a:pt x="92710" y="5436883"/>
                  </a:lnTo>
                  <a:cubicBezTo>
                    <a:pt x="41910" y="5436883"/>
                    <a:pt x="0" y="5394973"/>
                    <a:pt x="0" y="53441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5342903"/>
                  </a:lnTo>
                  <a:cubicBezTo>
                    <a:pt x="3932945" y="5394973"/>
                    <a:pt x="3891035" y="5436883"/>
                    <a:pt x="3840235" y="543688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0" y="0"/>
              <a:ext cx="3996445" cy="5500383"/>
            </a:xfrm>
            <a:custGeom>
              <a:avLst/>
              <a:gdLst/>
              <a:ahLst/>
              <a:cxnLst/>
              <a:rect l="l" t="t" r="r" b="b"/>
              <a:pathLst>
                <a:path w="3996445" h="5500383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5375923"/>
                  </a:lnTo>
                  <a:cubicBezTo>
                    <a:pt x="3936755" y="5411483"/>
                    <a:pt x="3907545" y="5440693"/>
                    <a:pt x="3871985" y="5440693"/>
                  </a:cubicBezTo>
                  <a:lnTo>
                    <a:pt x="124460" y="5440693"/>
                  </a:lnTo>
                  <a:cubicBezTo>
                    <a:pt x="88900" y="5440693"/>
                    <a:pt x="59690" y="5411483"/>
                    <a:pt x="59690" y="53759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375923"/>
                  </a:lnTo>
                  <a:cubicBezTo>
                    <a:pt x="0" y="5444503"/>
                    <a:pt x="55880" y="5500383"/>
                    <a:pt x="124460" y="5500383"/>
                  </a:cubicBezTo>
                  <a:lnTo>
                    <a:pt x="3871985" y="5500383"/>
                  </a:lnTo>
                  <a:cubicBezTo>
                    <a:pt x="3940565" y="5500383"/>
                    <a:pt x="3996445" y="5444503"/>
                    <a:pt x="3996445" y="5375923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1"/>
          <p:cNvGrpSpPr/>
          <p:nvPr/>
        </p:nvGrpSpPr>
        <p:grpSpPr>
          <a:xfrm rot="-131513">
            <a:off x="11189901" y="1303393"/>
            <a:ext cx="2142800" cy="726381"/>
            <a:chOff x="0" y="0"/>
            <a:chExt cx="5645912" cy="191389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Freeform 43"/>
          <p:cNvSpPr/>
          <p:nvPr/>
        </p:nvSpPr>
        <p:spPr>
          <a:xfrm>
            <a:off x="4610287" y="2191341"/>
            <a:ext cx="2593922" cy="5432298"/>
          </a:xfrm>
          <a:custGeom>
            <a:avLst/>
            <a:gdLst/>
            <a:ahLst/>
            <a:cxnLst/>
            <a:rect l="l" t="t" r="r" b="b"/>
            <a:pathLst>
              <a:path w="2593922" h="5432298">
                <a:moveTo>
                  <a:pt x="0" y="0"/>
                </a:moveTo>
                <a:lnTo>
                  <a:pt x="2593922" y="0"/>
                </a:lnTo>
                <a:lnTo>
                  <a:pt x="2593922" y="5432299"/>
                </a:lnTo>
                <a:lnTo>
                  <a:pt x="0" y="54322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TextBox 44"/>
          <p:cNvSpPr txBox="1"/>
          <p:nvPr/>
        </p:nvSpPr>
        <p:spPr>
          <a:xfrm rot="-131513">
            <a:off x="4681500" y="8840259"/>
            <a:ext cx="1146323" cy="428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Change is constant.</a:t>
            </a:r>
          </a:p>
        </p:txBody>
      </p:sp>
      <p:sp>
        <p:nvSpPr>
          <p:cNvPr id="45" name="TextBox 45"/>
          <p:cNvSpPr txBox="1"/>
          <p:nvPr/>
        </p:nvSpPr>
        <p:spPr>
          <a:xfrm rot="263696">
            <a:off x="6108426" y="8711824"/>
            <a:ext cx="1146323" cy="84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Never a failure. Always a lesson.</a:t>
            </a:r>
          </a:p>
        </p:txBody>
      </p:sp>
      <p:sp>
        <p:nvSpPr>
          <p:cNvPr id="46" name="TextBox 46"/>
          <p:cNvSpPr txBox="1"/>
          <p:nvPr/>
        </p:nvSpPr>
        <p:spPr>
          <a:xfrm rot="-131513">
            <a:off x="7626136" y="8797792"/>
            <a:ext cx="1146323" cy="638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Less prep. More presence.</a:t>
            </a:r>
          </a:p>
        </p:txBody>
      </p:sp>
      <p:sp>
        <p:nvSpPr>
          <p:cNvPr id="47" name="TextBox 47"/>
          <p:cNvSpPr txBox="1"/>
          <p:nvPr/>
        </p:nvSpPr>
        <p:spPr>
          <a:xfrm rot="263696">
            <a:off x="3182840" y="8853246"/>
            <a:ext cx="1146323" cy="428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Small is good. Small is all.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33531" y="9875736"/>
            <a:ext cx="8844902" cy="21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3"/>
              </a:rPr>
              <a:t>principles of emergent strategy from adrienne maree brown's book, emergent strategy (2017)</a:t>
            </a:r>
          </a:p>
        </p:txBody>
      </p:sp>
      <p:sp>
        <p:nvSpPr>
          <p:cNvPr id="49" name="TextBox 49"/>
          <p:cNvSpPr txBox="1"/>
          <p:nvPr/>
        </p:nvSpPr>
        <p:spPr>
          <a:xfrm rot="-207691">
            <a:off x="10589716" y="2244048"/>
            <a:ext cx="3434241" cy="495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Observations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4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DC6547-E119-BD01-E82E-EECE733D1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34CEFA2-6F4F-B035-BFAD-2BBA389C0F8D}"/>
              </a:ext>
            </a:extLst>
          </p:cNvPr>
          <p:cNvGrpSpPr/>
          <p:nvPr/>
        </p:nvGrpSpPr>
        <p:grpSpPr>
          <a:xfrm>
            <a:off x="600075" y="942975"/>
            <a:ext cx="16845971" cy="6988056"/>
            <a:chOff x="0" y="0"/>
            <a:chExt cx="53541123" cy="2220996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DB6554E-7797-9A3D-76A5-986FB38C588C}"/>
                </a:ext>
              </a:extLst>
            </p:cNvPr>
            <p:cNvSpPr/>
            <p:nvPr/>
          </p:nvSpPr>
          <p:spPr>
            <a:xfrm>
              <a:off x="31750" y="31750"/>
              <a:ext cx="53477623" cy="22146462"/>
            </a:xfrm>
            <a:custGeom>
              <a:avLst/>
              <a:gdLst/>
              <a:ahLst/>
              <a:cxnLst/>
              <a:rect l="l" t="t" r="r" b="b"/>
              <a:pathLst>
                <a:path w="53477623" h="22146462">
                  <a:moveTo>
                    <a:pt x="53384915" y="22146462"/>
                  </a:moveTo>
                  <a:lnTo>
                    <a:pt x="92710" y="22146462"/>
                  </a:lnTo>
                  <a:cubicBezTo>
                    <a:pt x="41910" y="22146462"/>
                    <a:pt x="0" y="22104552"/>
                    <a:pt x="0" y="220537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3383644" y="0"/>
                  </a:lnTo>
                  <a:cubicBezTo>
                    <a:pt x="53434444" y="0"/>
                    <a:pt x="53476351" y="41910"/>
                    <a:pt x="53476351" y="92710"/>
                  </a:cubicBezTo>
                  <a:lnTo>
                    <a:pt x="53476351" y="22052482"/>
                  </a:lnTo>
                  <a:cubicBezTo>
                    <a:pt x="53477623" y="22104552"/>
                    <a:pt x="53435715" y="22146462"/>
                    <a:pt x="53384915" y="221464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EE960B2-CC0C-D6AB-A683-C1506B3B3F7E}"/>
                </a:ext>
              </a:extLst>
            </p:cNvPr>
            <p:cNvSpPr/>
            <p:nvPr/>
          </p:nvSpPr>
          <p:spPr>
            <a:xfrm>
              <a:off x="0" y="0"/>
              <a:ext cx="53541123" cy="22209962"/>
            </a:xfrm>
            <a:custGeom>
              <a:avLst/>
              <a:gdLst/>
              <a:ahLst/>
              <a:cxnLst/>
              <a:rect l="l" t="t" r="r" b="b"/>
              <a:pathLst>
                <a:path w="53541123" h="22209962">
                  <a:moveTo>
                    <a:pt x="53416665" y="59690"/>
                  </a:moveTo>
                  <a:cubicBezTo>
                    <a:pt x="53452223" y="59690"/>
                    <a:pt x="53481430" y="88900"/>
                    <a:pt x="53481430" y="124460"/>
                  </a:cubicBezTo>
                  <a:lnTo>
                    <a:pt x="53481430" y="22085502"/>
                  </a:lnTo>
                  <a:cubicBezTo>
                    <a:pt x="53481430" y="22121062"/>
                    <a:pt x="53452223" y="22150271"/>
                    <a:pt x="53416665" y="22150271"/>
                  </a:cubicBezTo>
                  <a:lnTo>
                    <a:pt x="124460" y="22150271"/>
                  </a:lnTo>
                  <a:cubicBezTo>
                    <a:pt x="88900" y="22150271"/>
                    <a:pt x="59690" y="22121062"/>
                    <a:pt x="59690" y="220855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3416665" y="59690"/>
                  </a:lnTo>
                  <a:moveTo>
                    <a:pt x="5341666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085502"/>
                  </a:lnTo>
                  <a:cubicBezTo>
                    <a:pt x="0" y="22154082"/>
                    <a:pt x="55880" y="22209962"/>
                    <a:pt x="124460" y="22209962"/>
                  </a:cubicBezTo>
                  <a:lnTo>
                    <a:pt x="53416665" y="22209962"/>
                  </a:lnTo>
                  <a:cubicBezTo>
                    <a:pt x="53485244" y="22209962"/>
                    <a:pt x="53541123" y="22154082"/>
                    <a:pt x="53541123" y="22085502"/>
                  </a:cubicBezTo>
                  <a:lnTo>
                    <a:pt x="53541123" y="124460"/>
                  </a:lnTo>
                  <a:cubicBezTo>
                    <a:pt x="53541123" y="55880"/>
                    <a:pt x="53485244" y="0"/>
                    <a:pt x="5341666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A6D197A-6AB0-C2AC-9FCA-921B31020E14}"/>
              </a:ext>
            </a:extLst>
          </p:cNvPr>
          <p:cNvGrpSpPr/>
          <p:nvPr/>
        </p:nvGrpSpPr>
        <p:grpSpPr>
          <a:xfrm>
            <a:off x="1594648" y="619083"/>
            <a:ext cx="9217918" cy="1287197"/>
            <a:chOff x="0" y="0"/>
            <a:chExt cx="13887712" cy="193929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0774AEB-F0A0-113A-74C6-36EE54212201}"/>
                </a:ext>
              </a:extLst>
            </p:cNvPr>
            <p:cNvSpPr/>
            <p:nvPr/>
          </p:nvSpPr>
          <p:spPr>
            <a:xfrm>
              <a:off x="12700" y="12700"/>
              <a:ext cx="13862312" cy="1913890"/>
            </a:xfrm>
            <a:custGeom>
              <a:avLst/>
              <a:gdLst/>
              <a:ahLst/>
              <a:cxnLst/>
              <a:rect l="l" t="t" r="r" b="b"/>
              <a:pathLst>
                <a:path w="13862312" h="1913890">
                  <a:moveTo>
                    <a:pt x="12905367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12905367" y="0"/>
                  </a:lnTo>
                  <a:cubicBezTo>
                    <a:pt x="13433814" y="0"/>
                    <a:pt x="13862312" y="428371"/>
                    <a:pt x="13862312" y="956945"/>
                  </a:cubicBezTo>
                  <a:cubicBezTo>
                    <a:pt x="13862312" y="1485392"/>
                    <a:pt x="13433814" y="1913890"/>
                    <a:pt x="12905367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85E50EC-DD69-DC0C-4867-509F29314FA1}"/>
                </a:ext>
              </a:extLst>
            </p:cNvPr>
            <p:cNvSpPr/>
            <p:nvPr/>
          </p:nvSpPr>
          <p:spPr>
            <a:xfrm>
              <a:off x="0" y="0"/>
              <a:ext cx="13887712" cy="1939290"/>
            </a:xfrm>
            <a:custGeom>
              <a:avLst/>
              <a:gdLst/>
              <a:ahLst/>
              <a:cxnLst/>
              <a:rect l="l" t="t" r="r" b="b"/>
              <a:pathLst>
                <a:path w="13887712" h="1939290">
                  <a:moveTo>
                    <a:pt x="12918067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12918067" y="1939290"/>
                  </a:lnTo>
                  <a:cubicBezTo>
                    <a:pt x="13452737" y="1939290"/>
                    <a:pt x="13887712" y="1504315"/>
                    <a:pt x="13887712" y="969645"/>
                  </a:cubicBezTo>
                  <a:cubicBezTo>
                    <a:pt x="13887712" y="434975"/>
                    <a:pt x="13452737" y="0"/>
                    <a:pt x="12918067" y="0"/>
                  </a:cubicBezTo>
                  <a:close/>
                  <a:moveTo>
                    <a:pt x="12918067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12918067" y="25400"/>
                  </a:lnTo>
                  <a:cubicBezTo>
                    <a:pt x="13438767" y="25400"/>
                    <a:pt x="13862312" y="448945"/>
                    <a:pt x="13862312" y="969645"/>
                  </a:cubicBezTo>
                  <a:cubicBezTo>
                    <a:pt x="13862312" y="1490345"/>
                    <a:pt x="13438767" y="1913890"/>
                    <a:pt x="12918067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7DA0FD5-43D1-7E22-8D14-C377F4160E43}"/>
              </a:ext>
            </a:extLst>
          </p:cNvPr>
          <p:cNvSpPr txBox="1"/>
          <p:nvPr/>
        </p:nvSpPr>
        <p:spPr>
          <a:xfrm>
            <a:off x="2262994" y="867411"/>
            <a:ext cx="7881225" cy="84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99"/>
              </a:lnSpc>
            </a:pPr>
            <a:r>
              <a:rPr lang="en-US" sz="5999" spc="-59">
                <a:solidFill>
                  <a:srgbClr val="000000"/>
                </a:solidFill>
                <a:latin typeface="Metropolis 3"/>
              </a:rPr>
              <a:t>The Job to Be Done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2390EC2-1D8C-9F05-B4C6-3D702E3CAF2C}"/>
              </a:ext>
            </a:extLst>
          </p:cNvPr>
          <p:cNvGrpSpPr/>
          <p:nvPr/>
        </p:nvGrpSpPr>
        <p:grpSpPr>
          <a:xfrm rot="-131513">
            <a:off x="4626114" y="8427403"/>
            <a:ext cx="1257426" cy="1263790"/>
            <a:chOff x="0" y="0"/>
            <a:chExt cx="3996445" cy="401667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872AF6E-6AFC-3128-558C-CBB26B88C9D2}"/>
                </a:ext>
              </a:extLst>
            </p:cNvPr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D6B393C-69FC-76BE-E497-9B6908CAB33F}"/>
                </a:ext>
              </a:extLst>
            </p:cNvPr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EB65061-3EA8-88BA-3B80-082DF93725EE}"/>
              </a:ext>
            </a:extLst>
          </p:cNvPr>
          <p:cNvGrpSpPr/>
          <p:nvPr/>
        </p:nvGrpSpPr>
        <p:grpSpPr>
          <a:xfrm rot="263696">
            <a:off x="6052543" y="8508476"/>
            <a:ext cx="1257426" cy="1263790"/>
            <a:chOff x="0" y="0"/>
            <a:chExt cx="3996445" cy="401667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E57AA87-4609-12F6-C592-0FA6090B43EE}"/>
                </a:ext>
              </a:extLst>
            </p:cNvPr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599CC0F-67C1-F49C-3F52-AB894AEA03DF}"/>
                </a:ext>
              </a:extLst>
            </p:cNvPr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1E7FD56-9059-6D74-0687-835066EC2CA2}"/>
              </a:ext>
            </a:extLst>
          </p:cNvPr>
          <p:cNvGrpSpPr/>
          <p:nvPr/>
        </p:nvGrpSpPr>
        <p:grpSpPr>
          <a:xfrm rot="-131513">
            <a:off x="4951107" y="8352151"/>
            <a:ext cx="559105" cy="189529"/>
            <a:chOff x="0" y="0"/>
            <a:chExt cx="5645912" cy="191389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2C2C6CD-D5FD-B893-94B9-4B9613CA1C61}"/>
                </a:ext>
              </a:extLst>
            </p:cNvPr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95CC3B3E-0811-C019-51E6-82699339E93B}"/>
              </a:ext>
            </a:extLst>
          </p:cNvPr>
          <p:cNvGrpSpPr/>
          <p:nvPr/>
        </p:nvGrpSpPr>
        <p:grpSpPr>
          <a:xfrm rot="263696">
            <a:off x="6450126" y="8438488"/>
            <a:ext cx="559105" cy="189529"/>
            <a:chOff x="0" y="0"/>
            <a:chExt cx="5645912" cy="191389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73E43C-1AFE-62EF-AA9D-193001082C16}"/>
                </a:ext>
              </a:extLst>
            </p:cNvPr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65F3C33-B4F1-3BF7-2FD1-D8DA1C6B0E35}"/>
              </a:ext>
            </a:extLst>
          </p:cNvPr>
          <p:cNvGrpSpPr>
            <a:grpSpLocks noChangeAspect="1"/>
          </p:cNvGrpSpPr>
          <p:nvPr/>
        </p:nvGrpSpPr>
        <p:grpSpPr>
          <a:xfrm>
            <a:off x="11031201" y="8446915"/>
            <a:ext cx="604363" cy="575790"/>
            <a:chOff x="0" y="0"/>
            <a:chExt cx="1772920" cy="16891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33670A1-25D9-28A0-F9D9-5F823E411405}"/>
                </a:ext>
              </a:extLst>
            </p:cNvPr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632AFBDC-64D7-C870-37CA-DA84E0EAC2D9}"/>
              </a:ext>
            </a:extLst>
          </p:cNvPr>
          <p:cNvGrpSpPr>
            <a:grpSpLocks noChangeAspect="1"/>
          </p:cNvGrpSpPr>
          <p:nvPr/>
        </p:nvGrpSpPr>
        <p:grpSpPr>
          <a:xfrm>
            <a:off x="11749562" y="8446915"/>
            <a:ext cx="604363" cy="575790"/>
            <a:chOff x="0" y="0"/>
            <a:chExt cx="1772920" cy="1689100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E2B7105A-15FF-A993-BA42-F60281C40188}"/>
                </a:ext>
              </a:extLst>
            </p:cNvPr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D5003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AFB7D139-4A6F-0B50-BF97-129D079F8699}"/>
              </a:ext>
            </a:extLst>
          </p:cNvPr>
          <p:cNvGrpSpPr>
            <a:grpSpLocks noChangeAspect="1"/>
          </p:cNvGrpSpPr>
          <p:nvPr/>
        </p:nvGrpSpPr>
        <p:grpSpPr>
          <a:xfrm rot="544918">
            <a:off x="11375038" y="9130612"/>
            <a:ext cx="604363" cy="575790"/>
            <a:chOff x="0" y="0"/>
            <a:chExt cx="1772920" cy="1689100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CF260095-F7FB-F623-1302-BB7121302B5B}"/>
                </a:ext>
              </a:extLst>
            </p:cNvPr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00B3E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Freeform 25">
            <a:extLst>
              <a:ext uri="{FF2B5EF4-FFF2-40B4-BE49-F238E27FC236}">
                <a16:creationId xmlns:a16="http://schemas.microsoft.com/office/drawing/2014/main" id="{EC6A62F9-7F8A-0D98-5495-63665DB016BF}"/>
              </a:ext>
            </a:extLst>
          </p:cNvPr>
          <p:cNvSpPr/>
          <p:nvPr/>
        </p:nvSpPr>
        <p:spPr>
          <a:xfrm>
            <a:off x="16479358" y="8508472"/>
            <a:ext cx="511556" cy="585472"/>
          </a:xfrm>
          <a:custGeom>
            <a:avLst/>
            <a:gdLst/>
            <a:ahLst/>
            <a:cxnLst/>
            <a:rect l="l" t="t" r="r" b="b"/>
            <a:pathLst>
              <a:path w="511556" h="585472">
                <a:moveTo>
                  <a:pt x="0" y="0"/>
                </a:moveTo>
                <a:lnTo>
                  <a:pt x="511556" y="0"/>
                </a:lnTo>
                <a:lnTo>
                  <a:pt x="511556" y="585472"/>
                </a:lnTo>
                <a:lnTo>
                  <a:pt x="0" y="5854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F1F62F7-C2A5-AC6A-7A4B-DBC2FF855821}"/>
              </a:ext>
            </a:extLst>
          </p:cNvPr>
          <p:cNvSpPr/>
          <p:nvPr/>
        </p:nvSpPr>
        <p:spPr>
          <a:xfrm>
            <a:off x="17198504" y="8546339"/>
            <a:ext cx="495084" cy="509739"/>
          </a:xfrm>
          <a:custGeom>
            <a:avLst/>
            <a:gdLst/>
            <a:ahLst/>
            <a:cxnLst/>
            <a:rect l="l" t="t" r="r" b="b"/>
            <a:pathLst>
              <a:path w="495084" h="509739">
                <a:moveTo>
                  <a:pt x="0" y="0"/>
                </a:moveTo>
                <a:lnTo>
                  <a:pt x="495084" y="0"/>
                </a:lnTo>
                <a:lnTo>
                  <a:pt x="495084" y="509739"/>
                </a:lnTo>
                <a:lnTo>
                  <a:pt x="0" y="509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95C0F11-22BB-3F40-A274-A133462DE64C}"/>
              </a:ext>
            </a:extLst>
          </p:cNvPr>
          <p:cNvSpPr/>
          <p:nvPr/>
        </p:nvSpPr>
        <p:spPr>
          <a:xfrm>
            <a:off x="16731872" y="9195512"/>
            <a:ext cx="709202" cy="509739"/>
          </a:xfrm>
          <a:custGeom>
            <a:avLst/>
            <a:gdLst/>
            <a:ahLst/>
            <a:cxnLst/>
            <a:rect l="l" t="t" r="r" b="b"/>
            <a:pathLst>
              <a:path w="709202" h="509739">
                <a:moveTo>
                  <a:pt x="0" y="0"/>
                </a:moveTo>
                <a:lnTo>
                  <a:pt x="709202" y="0"/>
                </a:lnTo>
                <a:lnTo>
                  <a:pt x="709202" y="509739"/>
                </a:lnTo>
                <a:lnTo>
                  <a:pt x="0" y="5097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5801D38-40BA-D085-B105-D82C23DA21B8}"/>
              </a:ext>
            </a:extLst>
          </p:cNvPr>
          <p:cNvGrpSpPr/>
          <p:nvPr/>
        </p:nvGrpSpPr>
        <p:grpSpPr>
          <a:xfrm rot="-131513">
            <a:off x="7570751" y="8489694"/>
            <a:ext cx="1257426" cy="1263790"/>
            <a:chOff x="0" y="0"/>
            <a:chExt cx="3996445" cy="401667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F998C20E-09E9-00F9-D495-EEEDA7BB006D}"/>
                </a:ext>
              </a:extLst>
            </p:cNvPr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790B9A26-EE64-6C8C-E329-EBFC00E26A1B}"/>
                </a:ext>
              </a:extLst>
            </p:cNvPr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1C103805-1B4E-E66E-CD1F-2AA072A83DE4}"/>
              </a:ext>
            </a:extLst>
          </p:cNvPr>
          <p:cNvGrpSpPr/>
          <p:nvPr/>
        </p:nvGrpSpPr>
        <p:grpSpPr>
          <a:xfrm rot="-131513">
            <a:off x="7895743" y="8414442"/>
            <a:ext cx="559105" cy="189529"/>
            <a:chOff x="0" y="0"/>
            <a:chExt cx="5645912" cy="191389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11F6026F-EDB9-D2F2-AEFC-37939A33DCF8}"/>
                </a:ext>
              </a:extLst>
            </p:cNvPr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EB1A35F4-7A6F-BB95-970D-C862BB9E797C}"/>
              </a:ext>
            </a:extLst>
          </p:cNvPr>
          <p:cNvGrpSpPr/>
          <p:nvPr/>
        </p:nvGrpSpPr>
        <p:grpSpPr>
          <a:xfrm rot="263696">
            <a:off x="3126956" y="8440382"/>
            <a:ext cx="1257426" cy="1263790"/>
            <a:chOff x="0" y="0"/>
            <a:chExt cx="3996445" cy="401667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0CC9F6C-6DC9-6460-1FAB-4014C1C283B9}"/>
                </a:ext>
              </a:extLst>
            </p:cNvPr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914FD1EE-90E7-9441-56C2-88DD82DD582D}"/>
                </a:ext>
              </a:extLst>
            </p:cNvPr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27ACAEB7-4D77-9FA4-C61B-82A7FDE8CE49}"/>
              </a:ext>
            </a:extLst>
          </p:cNvPr>
          <p:cNvGrpSpPr/>
          <p:nvPr/>
        </p:nvGrpSpPr>
        <p:grpSpPr>
          <a:xfrm rot="263696">
            <a:off x="3524539" y="8370394"/>
            <a:ext cx="559105" cy="189529"/>
            <a:chOff x="0" y="0"/>
            <a:chExt cx="5645912" cy="191389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6FB4E1FF-BE03-0BC4-D46F-C1F0E2C59F31}"/>
                </a:ext>
              </a:extLst>
            </p:cNvPr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2F80FC23-6B89-B37A-B5E2-1E3C53012582}"/>
              </a:ext>
            </a:extLst>
          </p:cNvPr>
          <p:cNvGrpSpPr/>
          <p:nvPr/>
        </p:nvGrpSpPr>
        <p:grpSpPr>
          <a:xfrm rot="-131513">
            <a:off x="9978564" y="1591147"/>
            <a:ext cx="4819150" cy="6632687"/>
            <a:chOff x="0" y="0"/>
            <a:chExt cx="3996445" cy="5500383"/>
          </a:xfrm>
        </p:grpSpPr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26AC400D-3E00-F825-2576-C26D19690E7C}"/>
                </a:ext>
              </a:extLst>
            </p:cNvPr>
            <p:cNvSpPr/>
            <p:nvPr/>
          </p:nvSpPr>
          <p:spPr>
            <a:xfrm>
              <a:off x="31946" y="26660"/>
              <a:ext cx="3932945" cy="5436883"/>
            </a:xfrm>
            <a:custGeom>
              <a:avLst/>
              <a:gdLst/>
              <a:ahLst/>
              <a:cxnLst/>
              <a:rect l="l" t="t" r="r" b="b"/>
              <a:pathLst>
                <a:path w="3932945" h="5436883">
                  <a:moveTo>
                    <a:pt x="3840235" y="5436883"/>
                  </a:moveTo>
                  <a:lnTo>
                    <a:pt x="92710" y="5436883"/>
                  </a:lnTo>
                  <a:cubicBezTo>
                    <a:pt x="41910" y="5436883"/>
                    <a:pt x="0" y="5394973"/>
                    <a:pt x="0" y="53441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5342903"/>
                  </a:lnTo>
                  <a:cubicBezTo>
                    <a:pt x="3932945" y="5394973"/>
                    <a:pt x="3891035" y="5436883"/>
                    <a:pt x="3840235" y="543688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3D969745-ABDE-9FE8-4988-50CC8D399C9E}"/>
                </a:ext>
              </a:extLst>
            </p:cNvPr>
            <p:cNvSpPr/>
            <p:nvPr/>
          </p:nvSpPr>
          <p:spPr>
            <a:xfrm>
              <a:off x="0" y="0"/>
              <a:ext cx="3996445" cy="5500383"/>
            </a:xfrm>
            <a:custGeom>
              <a:avLst/>
              <a:gdLst/>
              <a:ahLst/>
              <a:cxnLst/>
              <a:rect l="l" t="t" r="r" b="b"/>
              <a:pathLst>
                <a:path w="3996445" h="5500383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5375923"/>
                  </a:lnTo>
                  <a:cubicBezTo>
                    <a:pt x="3936755" y="5411483"/>
                    <a:pt x="3907545" y="5440693"/>
                    <a:pt x="3871985" y="5440693"/>
                  </a:cubicBezTo>
                  <a:lnTo>
                    <a:pt x="124460" y="5440693"/>
                  </a:lnTo>
                  <a:cubicBezTo>
                    <a:pt x="88900" y="5440693"/>
                    <a:pt x="59690" y="5411483"/>
                    <a:pt x="59690" y="53759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375923"/>
                  </a:lnTo>
                  <a:cubicBezTo>
                    <a:pt x="0" y="5444503"/>
                    <a:pt x="55880" y="5500383"/>
                    <a:pt x="124460" y="5500383"/>
                  </a:cubicBezTo>
                  <a:lnTo>
                    <a:pt x="3871985" y="5500383"/>
                  </a:lnTo>
                  <a:cubicBezTo>
                    <a:pt x="3940565" y="5500383"/>
                    <a:pt x="3996445" y="5444503"/>
                    <a:pt x="3996445" y="5375923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DDEABD0A-9214-4822-24FF-6A7EF7F65E0D}"/>
              </a:ext>
            </a:extLst>
          </p:cNvPr>
          <p:cNvGrpSpPr/>
          <p:nvPr/>
        </p:nvGrpSpPr>
        <p:grpSpPr>
          <a:xfrm rot="-131513">
            <a:off x="11189901" y="1303393"/>
            <a:ext cx="2142800" cy="726381"/>
            <a:chOff x="0" y="0"/>
            <a:chExt cx="5645912" cy="1913890"/>
          </a:xfrm>
        </p:grpSpPr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F8916ECD-4505-B4AA-64B1-0C150CC3CE04}"/>
                </a:ext>
              </a:extLst>
            </p:cNvPr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Freeform 43">
            <a:extLst>
              <a:ext uri="{FF2B5EF4-FFF2-40B4-BE49-F238E27FC236}">
                <a16:creationId xmlns:a16="http://schemas.microsoft.com/office/drawing/2014/main" id="{53A98ED2-41EB-0F6A-BC70-59ECE7DE7195}"/>
              </a:ext>
            </a:extLst>
          </p:cNvPr>
          <p:cNvSpPr/>
          <p:nvPr/>
        </p:nvSpPr>
        <p:spPr>
          <a:xfrm>
            <a:off x="4610287" y="2191341"/>
            <a:ext cx="2593922" cy="5432298"/>
          </a:xfrm>
          <a:custGeom>
            <a:avLst/>
            <a:gdLst/>
            <a:ahLst/>
            <a:cxnLst/>
            <a:rect l="l" t="t" r="r" b="b"/>
            <a:pathLst>
              <a:path w="2593922" h="5432298">
                <a:moveTo>
                  <a:pt x="0" y="0"/>
                </a:moveTo>
                <a:lnTo>
                  <a:pt x="2593922" y="0"/>
                </a:lnTo>
                <a:lnTo>
                  <a:pt x="2593922" y="5432299"/>
                </a:lnTo>
                <a:lnTo>
                  <a:pt x="0" y="54322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62342069-217A-7EFB-7AC9-3A8893D5D42E}"/>
              </a:ext>
            </a:extLst>
          </p:cNvPr>
          <p:cNvSpPr txBox="1"/>
          <p:nvPr/>
        </p:nvSpPr>
        <p:spPr>
          <a:xfrm rot="-131513">
            <a:off x="4681500" y="8840259"/>
            <a:ext cx="1146323" cy="428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Change is constant.</a:t>
            </a:r>
          </a:p>
        </p:txBody>
      </p:sp>
      <p:sp>
        <p:nvSpPr>
          <p:cNvPr id="45" name="TextBox 45">
            <a:extLst>
              <a:ext uri="{FF2B5EF4-FFF2-40B4-BE49-F238E27FC236}">
                <a16:creationId xmlns:a16="http://schemas.microsoft.com/office/drawing/2014/main" id="{ED8A0DAB-57EC-08A2-936A-C6373DA9AB36}"/>
              </a:ext>
            </a:extLst>
          </p:cNvPr>
          <p:cNvSpPr txBox="1"/>
          <p:nvPr/>
        </p:nvSpPr>
        <p:spPr>
          <a:xfrm rot="263696">
            <a:off x="6108426" y="8711824"/>
            <a:ext cx="1146323" cy="84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Never a failure. Always a lesson.</a:t>
            </a: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CB0BCD11-8BA9-7C48-6312-52F93FA1B987}"/>
              </a:ext>
            </a:extLst>
          </p:cNvPr>
          <p:cNvSpPr txBox="1"/>
          <p:nvPr/>
        </p:nvSpPr>
        <p:spPr>
          <a:xfrm rot="-131513">
            <a:off x="7626136" y="8797792"/>
            <a:ext cx="1146323" cy="638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Less prep. More presence.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6674E9A8-8134-3F89-1E93-928F5FE2E87C}"/>
              </a:ext>
            </a:extLst>
          </p:cNvPr>
          <p:cNvSpPr txBox="1"/>
          <p:nvPr/>
        </p:nvSpPr>
        <p:spPr>
          <a:xfrm rot="263696">
            <a:off x="3182840" y="8853246"/>
            <a:ext cx="1146323" cy="428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Small is good. Small is all.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89B439F5-0B1B-E62E-9F4C-46D692F43279}"/>
              </a:ext>
            </a:extLst>
          </p:cNvPr>
          <p:cNvSpPr txBox="1"/>
          <p:nvPr/>
        </p:nvSpPr>
        <p:spPr>
          <a:xfrm>
            <a:off x="1733531" y="9875736"/>
            <a:ext cx="8844902" cy="21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3"/>
              </a:rPr>
              <a:t>principles of emergent strategy from adrienne maree brown's book, emergent strategy (2017)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CB28496B-5EA1-BCEE-D1A4-0D86BA0ED528}"/>
              </a:ext>
            </a:extLst>
          </p:cNvPr>
          <p:cNvSpPr txBox="1"/>
          <p:nvPr/>
        </p:nvSpPr>
        <p:spPr>
          <a:xfrm rot="-207691">
            <a:off x="10589716" y="2244048"/>
            <a:ext cx="3434241" cy="495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Observations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B9E83D8-F8CF-E756-336D-7D8241706603}"/>
              </a:ext>
            </a:extLst>
          </p:cNvPr>
          <p:cNvSpPr txBox="1"/>
          <p:nvPr/>
        </p:nvSpPr>
        <p:spPr>
          <a:xfrm rot="21432328">
            <a:off x="10137627" y="3337823"/>
            <a:ext cx="43405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etropolis Medium" pitchFamily="2" charset="77"/>
              </a:rPr>
              <a:t>Time of Day When Purchase Happened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279B19F-B2E9-72B5-1824-A43A2258A593}"/>
              </a:ext>
            </a:extLst>
          </p:cNvPr>
          <p:cNvSpPr txBox="1"/>
          <p:nvPr/>
        </p:nvSpPr>
        <p:spPr>
          <a:xfrm rot="21432328">
            <a:off x="10184165" y="4696184"/>
            <a:ext cx="4091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etropolis Medium" pitchFamily="2" charset="77"/>
              </a:rPr>
              <a:t>Customer’s Reason for Purchasing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4E2A53-181B-6820-1EC0-B7C6EDF5A3CB}"/>
              </a:ext>
            </a:extLst>
          </p:cNvPr>
          <p:cNvSpPr txBox="1"/>
          <p:nvPr/>
        </p:nvSpPr>
        <p:spPr>
          <a:xfrm rot="21432328">
            <a:off x="10284845" y="6011547"/>
            <a:ext cx="43528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etropolis Medium" pitchFamily="2" charset="77"/>
              </a:rPr>
              <a:t>Surprise competition for business</a:t>
            </a:r>
          </a:p>
        </p:txBody>
      </p:sp>
    </p:spTree>
    <p:extLst>
      <p:ext uri="{BB962C8B-B14F-4D97-AF65-F5344CB8AC3E}">
        <p14:creationId xmlns:p14="http://schemas.microsoft.com/office/powerpoint/2010/main" val="33383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4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0075" y="942975"/>
            <a:ext cx="16845971" cy="6988056"/>
            <a:chOff x="0" y="0"/>
            <a:chExt cx="53541123" cy="22209961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53477623" cy="22146462"/>
            </a:xfrm>
            <a:custGeom>
              <a:avLst/>
              <a:gdLst/>
              <a:ahLst/>
              <a:cxnLst/>
              <a:rect l="l" t="t" r="r" b="b"/>
              <a:pathLst>
                <a:path w="53477623" h="22146462">
                  <a:moveTo>
                    <a:pt x="53384915" y="22146462"/>
                  </a:moveTo>
                  <a:lnTo>
                    <a:pt x="92710" y="22146462"/>
                  </a:lnTo>
                  <a:cubicBezTo>
                    <a:pt x="41910" y="22146462"/>
                    <a:pt x="0" y="22104552"/>
                    <a:pt x="0" y="2205375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3383644" y="0"/>
                  </a:lnTo>
                  <a:cubicBezTo>
                    <a:pt x="53434444" y="0"/>
                    <a:pt x="53476351" y="41910"/>
                    <a:pt x="53476351" y="92710"/>
                  </a:cubicBezTo>
                  <a:lnTo>
                    <a:pt x="53476351" y="22052482"/>
                  </a:lnTo>
                  <a:cubicBezTo>
                    <a:pt x="53477623" y="22104552"/>
                    <a:pt x="53435715" y="22146462"/>
                    <a:pt x="53384915" y="2214646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53541123" cy="22209962"/>
            </a:xfrm>
            <a:custGeom>
              <a:avLst/>
              <a:gdLst/>
              <a:ahLst/>
              <a:cxnLst/>
              <a:rect l="l" t="t" r="r" b="b"/>
              <a:pathLst>
                <a:path w="53541123" h="22209962">
                  <a:moveTo>
                    <a:pt x="53416665" y="59690"/>
                  </a:moveTo>
                  <a:cubicBezTo>
                    <a:pt x="53452223" y="59690"/>
                    <a:pt x="53481430" y="88900"/>
                    <a:pt x="53481430" y="124460"/>
                  </a:cubicBezTo>
                  <a:lnTo>
                    <a:pt x="53481430" y="22085502"/>
                  </a:lnTo>
                  <a:cubicBezTo>
                    <a:pt x="53481430" y="22121062"/>
                    <a:pt x="53452223" y="22150271"/>
                    <a:pt x="53416665" y="22150271"/>
                  </a:cubicBezTo>
                  <a:lnTo>
                    <a:pt x="124460" y="22150271"/>
                  </a:lnTo>
                  <a:cubicBezTo>
                    <a:pt x="88900" y="22150271"/>
                    <a:pt x="59690" y="22121062"/>
                    <a:pt x="59690" y="2208550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3416665" y="59690"/>
                  </a:lnTo>
                  <a:moveTo>
                    <a:pt x="5341666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085502"/>
                  </a:lnTo>
                  <a:cubicBezTo>
                    <a:pt x="0" y="22154082"/>
                    <a:pt x="55880" y="22209962"/>
                    <a:pt x="124460" y="22209962"/>
                  </a:cubicBezTo>
                  <a:lnTo>
                    <a:pt x="53416665" y="22209962"/>
                  </a:lnTo>
                  <a:cubicBezTo>
                    <a:pt x="53485244" y="22209962"/>
                    <a:pt x="53541123" y="22154082"/>
                    <a:pt x="53541123" y="22085502"/>
                  </a:cubicBezTo>
                  <a:lnTo>
                    <a:pt x="53541123" y="124460"/>
                  </a:lnTo>
                  <a:cubicBezTo>
                    <a:pt x="53541123" y="55880"/>
                    <a:pt x="53485244" y="0"/>
                    <a:pt x="5341666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94648" y="619083"/>
            <a:ext cx="9217918" cy="1287197"/>
            <a:chOff x="0" y="0"/>
            <a:chExt cx="13887712" cy="193929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13862312" cy="1913890"/>
            </a:xfrm>
            <a:custGeom>
              <a:avLst/>
              <a:gdLst/>
              <a:ahLst/>
              <a:cxnLst/>
              <a:rect l="l" t="t" r="r" b="b"/>
              <a:pathLst>
                <a:path w="13862312" h="1913890">
                  <a:moveTo>
                    <a:pt x="12905367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12905367" y="0"/>
                  </a:lnTo>
                  <a:cubicBezTo>
                    <a:pt x="13433814" y="0"/>
                    <a:pt x="13862312" y="428371"/>
                    <a:pt x="13862312" y="956945"/>
                  </a:cubicBezTo>
                  <a:cubicBezTo>
                    <a:pt x="13862312" y="1485392"/>
                    <a:pt x="13433814" y="1913890"/>
                    <a:pt x="12905367" y="19138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13887712" cy="1939290"/>
            </a:xfrm>
            <a:custGeom>
              <a:avLst/>
              <a:gdLst/>
              <a:ahLst/>
              <a:cxnLst/>
              <a:rect l="l" t="t" r="r" b="b"/>
              <a:pathLst>
                <a:path w="13887712" h="1939290">
                  <a:moveTo>
                    <a:pt x="12918067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12918067" y="1939290"/>
                  </a:lnTo>
                  <a:cubicBezTo>
                    <a:pt x="13452737" y="1939290"/>
                    <a:pt x="13887712" y="1504315"/>
                    <a:pt x="13887712" y="969645"/>
                  </a:cubicBezTo>
                  <a:cubicBezTo>
                    <a:pt x="13887712" y="434975"/>
                    <a:pt x="13452737" y="0"/>
                    <a:pt x="12918067" y="0"/>
                  </a:cubicBezTo>
                  <a:close/>
                  <a:moveTo>
                    <a:pt x="12918067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12918067" y="25400"/>
                  </a:lnTo>
                  <a:cubicBezTo>
                    <a:pt x="13438767" y="25400"/>
                    <a:pt x="13862312" y="448945"/>
                    <a:pt x="13862312" y="969645"/>
                  </a:cubicBezTo>
                  <a:cubicBezTo>
                    <a:pt x="13862312" y="1490345"/>
                    <a:pt x="13438767" y="1913890"/>
                    <a:pt x="12918067" y="19138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262994" y="867411"/>
            <a:ext cx="7881225" cy="84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99"/>
              </a:lnSpc>
            </a:pPr>
            <a:r>
              <a:rPr lang="en-US" sz="5999" spc="-59">
                <a:solidFill>
                  <a:srgbClr val="000000"/>
                </a:solidFill>
                <a:latin typeface="Metropolis 3"/>
              </a:rPr>
              <a:t>The Job to Be Done</a:t>
            </a:r>
          </a:p>
        </p:txBody>
      </p:sp>
      <p:grpSp>
        <p:nvGrpSpPr>
          <p:cNvPr id="9" name="Group 9"/>
          <p:cNvGrpSpPr/>
          <p:nvPr/>
        </p:nvGrpSpPr>
        <p:grpSpPr>
          <a:xfrm rot="-131513">
            <a:off x="4626114" y="8427403"/>
            <a:ext cx="1257426" cy="1263790"/>
            <a:chOff x="0" y="0"/>
            <a:chExt cx="3996445" cy="4016670"/>
          </a:xfrm>
        </p:grpSpPr>
        <p:sp>
          <p:nvSpPr>
            <p:cNvPr id="10" name="Freeform 10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 rot="263696">
            <a:off x="6052543" y="8508476"/>
            <a:ext cx="1257426" cy="1263790"/>
            <a:chOff x="0" y="0"/>
            <a:chExt cx="3996445" cy="4016670"/>
          </a:xfrm>
        </p:grpSpPr>
        <p:sp>
          <p:nvSpPr>
            <p:cNvPr id="13" name="Freeform 13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 rot="-131513">
            <a:off x="4951107" y="8352151"/>
            <a:ext cx="559105" cy="189529"/>
            <a:chOff x="0" y="0"/>
            <a:chExt cx="5645912" cy="191389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 rot="263696">
            <a:off x="6450126" y="8438488"/>
            <a:ext cx="559105" cy="189529"/>
            <a:chOff x="0" y="0"/>
            <a:chExt cx="5645912" cy="19138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1031201" y="8446915"/>
            <a:ext cx="604363" cy="575790"/>
            <a:chOff x="0" y="0"/>
            <a:chExt cx="1772920" cy="1689100"/>
          </a:xfrm>
        </p:grpSpPr>
        <p:sp>
          <p:nvSpPr>
            <p:cNvPr id="20" name="Freeform 20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749562" y="8446915"/>
            <a:ext cx="604363" cy="575790"/>
            <a:chOff x="0" y="0"/>
            <a:chExt cx="1772920" cy="1689100"/>
          </a:xfrm>
        </p:grpSpPr>
        <p:sp>
          <p:nvSpPr>
            <p:cNvPr id="22" name="Freeform 22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D5003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 rot="544918">
            <a:off x="11375038" y="9130612"/>
            <a:ext cx="604363" cy="575790"/>
            <a:chOff x="0" y="0"/>
            <a:chExt cx="1772920" cy="1689100"/>
          </a:xfrm>
        </p:grpSpPr>
        <p:sp>
          <p:nvSpPr>
            <p:cNvPr id="24" name="Freeform 24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00B3E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Freeform 25"/>
          <p:cNvSpPr/>
          <p:nvPr/>
        </p:nvSpPr>
        <p:spPr>
          <a:xfrm>
            <a:off x="16479358" y="8508472"/>
            <a:ext cx="511556" cy="585472"/>
          </a:xfrm>
          <a:custGeom>
            <a:avLst/>
            <a:gdLst/>
            <a:ahLst/>
            <a:cxnLst/>
            <a:rect l="l" t="t" r="r" b="b"/>
            <a:pathLst>
              <a:path w="511556" h="585472">
                <a:moveTo>
                  <a:pt x="0" y="0"/>
                </a:moveTo>
                <a:lnTo>
                  <a:pt x="511556" y="0"/>
                </a:lnTo>
                <a:lnTo>
                  <a:pt x="511556" y="585472"/>
                </a:lnTo>
                <a:lnTo>
                  <a:pt x="0" y="5854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7198504" y="8546339"/>
            <a:ext cx="495084" cy="509739"/>
          </a:xfrm>
          <a:custGeom>
            <a:avLst/>
            <a:gdLst/>
            <a:ahLst/>
            <a:cxnLst/>
            <a:rect l="l" t="t" r="r" b="b"/>
            <a:pathLst>
              <a:path w="495084" h="509739">
                <a:moveTo>
                  <a:pt x="0" y="0"/>
                </a:moveTo>
                <a:lnTo>
                  <a:pt x="495084" y="0"/>
                </a:lnTo>
                <a:lnTo>
                  <a:pt x="495084" y="509739"/>
                </a:lnTo>
                <a:lnTo>
                  <a:pt x="0" y="509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6731872" y="9195512"/>
            <a:ext cx="709202" cy="509739"/>
          </a:xfrm>
          <a:custGeom>
            <a:avLst/>
            <a:gdLst/>
            <a:ahLst/>
            <a:cxnLst/>
            <a:rect l="l" t="t" r="r" b="b"/>
            <a:pathLst>
              <a:path w="709202" h="509739">
                <a:moveTo>
                  <a:pt x="0" y="0"/>
                </a:moveTo>
                <a:lnTo>
                  <a:pt x="709202" y="0"/>
                </a:lnTo>
                <a:lnTo>
                  <a:pt x="709202" y="509739"/>
                </a:lnTo>
                <a:lnTo>
                  <a:pt x="0" y="5097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/>
          <p:nvPr/>
        </p:nvGrpSpPr>
        <p:grpSpPr>
          <a:xfrm rot="-131513">
            <a:off x="7570751" y="8489694"/>
            <a:ext cx="1257426" cy="1263790"/>
            <a:chOff x="0" y="0"/>
            <a:chExt cx="3996445" cy="4016670"/>
          </a:xfrm>
        </p:grpSpPr>
        <p:sp>
          <p:nvSpPr>
            <p:cNvPr id="29" name="Freeform 29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 rot="-131513">
            <a:off x="7895743" y="8414442"/>
            <a:ext cx="559105" cy="189529"/>
            <a:chOff x="0" y="0"/>
            <a:chExt cx="5645912" cy="191389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 rot="263696">
            <a:off x="3126956" y="8440382"/>
            <a:ext cx="1257426" cy="1263790"/>
            <a:chOff x="0" y="0"/>
            <a:chExt cx="3996445" cy="4016670"/>
          </a:xfrm>
        </p:grpSpPr>
        <p:sp>
          <p:nvSpPr>
            <p:cNvPr id="34" name="Freeform 34"/>
            <p:cNvSpPr/>
            <p:nvPr/>
          </p:nvSpPr>
          <p:spPr>
            <a:xfrm>
              <a:off x="31750" y="31750"/>
              <a:ext cx="3932945" cy="3953170"/>
            </a:xfrm>
            <a:custGeom>
              <a:avLst/>
              <a:gdLst/>
              <a:ahLst/>
              <a:cxnLst/>
              <a:rect l="l" t="t" r="r" b="b"/>
              <a:pathLst>
                <a:path w="3932945" h="3953170">
                  <a:moveTo>
                    <a:pt x="3840235" y="3953170"/>
                  </a:moveTo>
                  <a:lnTo>
                    <a:pt x="92710" y="3953170"/>
                  </a:lnTo>
                  <a:cubicBezTo>
                    <a:pt x="41910" y="3953170"/>
                    <a:pt x="0" y="3911260"/>
                    <a:pt x="0" y="386046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3859190"/>
                  </a:lnTo>
                  <a:cubicBezTo>
                    <a:pt x="3932945" y="3911260"/>
                    <a:pt x="3891035" y="3953170"/>
                    <a:pt x="3840235" y="39531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0" y="0"/>
              <a:ext cx="3996445" cy="4016670"/>
            </a:xfrm>
            <a:custGeom>
              <a:avLst/>
              <a:gdLst/>
              <a:ahLst/>
              <a:cxnLst/>
              <a:rect l="l" t="t" r="r" b="b"/>
              <a:pathLst>
                <a:path w="3996445" h="4016670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3892210"/>
                  </a:lnTo>
                  <a:cubicBezTo>
                    <a:pt x="3936755" y="3927770"/>
                    <a:pt x="3907545" y="3956980"/>
                    <a:pt x="3871985" y="3956980"/>
                  </a:cubicBezTo>
                  <a:lnTo>
                    <a:pt x="124460" y="3956980"/>
                  </a:lnTo>
                  <a:cubicBezTo>
                    <a:pt x="88900" y="3956980"/>
                    <a:pt x="59690" y="3927770"/>
                    <a:pt x="59690" y="389221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892210"/>
                  </a:lnTo>
                  <a:cubicBezTo>
                    <a:pt x="0" y="3960790"/>
                    <a:pt x="55880" y="4016670"/>
                    <a:pt x="124460" y="4016670"/>
                  </a:cubicBezTo>
                  <a:lnTo>
                    <a:pt x="3871985" y="4016670"/>
                  </a:lnTo>
                  <a:cubicBezTo>
                    <a:pt x="3940565" y="4016670"/>
                    <a:pt x="3996445" y="3960790"/>
                    <a:pt x="3996445" y="3892210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6"/>
          <p:cNvGrpSpPr/>
          <p:nvPr/>
        </p:nvGrpSpPr>
        <p:grpSpPr>
          <a:xfrm rot="263696">
            <a:off x="3524539" y="8370394"/>
            <a:ext cx="559105" cy="189529"/>
            <a:chOff x="0" y="0"/>
            <a:chExt cx="5645912" cy="191389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8"/>
          <p:cNvGrpSpPr/>
          <p:nvPr/>
        </p:nvGrpSpPr>
        <p:grpSpPr>
          <a:xfrm rot="-131513">
            <a:off x="9978564" y="1591147"/>
            <a:ext cx="4819150" cy="6632687"/>
            <a:chOff x="0" y="0"/>
            <a:chExt cx="3996445" cy="5500383"/>
          </a:xfrm>
        </p:grpSpPr>
        <p:sp>
          <p:nvSpPr>
            <p:cNvPr id="39" name="Freeform 39"/>
            <p:cNvSpPr/>
            <p:nvPr/>
          </p:nvSpPr>
          <p:spPr>
            <a:xfrm>
              <a:off x="31750" y="31750"/>
              <a:ext cx="3932945" cy="5436883"/>
            </a:xfrm>
            <a:custGeom>
              <a:avLst/>
              <a:gdLst/>
              <a:ahLst/>
              <a:cxnLst/>
              <a:rect l="l" t="t" r="r" b="b"/>
              <a:pathLst>
                <a:path w="3932945" h="5436883">
                  <a:moveTo>
                    <a:pt x="3840235" y="5436883"/>
                  </a:moveTo>
                  <a:lnTo>
                    <a:pt x="92710" y="5436883"/>
                  </a:lnTo>
                  <a:cubicBezTo>
                    <a:pt x="41910" y="5436883"/>
                    <a:pt x="0" y="5394973"/>
                    <a:pt x="0" y="53441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838965" y="0"/>
                  </a:lnTo>
                  <a:cubicBezTo>
                    <a:pt x="3889765" y="0"/>
                    <a:pt x="3931675" y="41910"/>
                    <a:pt x="3931675" y="92710"/>
                  </a:cubicBezTo>
                  <a:lnTo>
                    <a:pt x="3931675" y="5342903"/>
                  </a:lnTo>
                  <a:cubicBezTo>
                    <a:pt x="3932945" y="5394973"/>
                    <a:pt x="3891035" y="5436883"/>
                    <a:pt x="3840235" y="543688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0" y="0"/>
              <a:ext cx="3996445" cy="5500383"/>
            </a:xfrm>
            <a:custGeom>
              <a:avLst/>
              <a:gdLst/>
              <a:ahLst/>
              <a:cxnLst/>
              <a:rect l="l" t="t" r="r" b="b"/>
              <a:pathLst>
                <a:path w="3996445" h="5500383">
                  <a:moveTo>
                    <a:pt x="3871985" y="59690"/>
                  </a:moveTo>
                  <a:cubicBezTo>
                    <a:pt x="3907545" y="59690"/>
                    <a:pt x="3936755" y="88900"/>
                    <a:pt x="3936755" y="124460"/>
                  </a:cubicBezTo>
                  <a:lnTo>
                    <a:pt x="3936755" y="5375923"/>
                  </a:lnTo>
                  <a:cubicBezTo>
                    <a:pt x="3936755" y="5411483"/>
                    <a:pt x="3907545" y="5440693"/>
                    <a:pt x="3871985" y="5440693"/>
                  </a:cubicBezTo>
                  <a:lnTo>
                    <a:pt x="124460" y="5440693"/>
                  </a:lnTo>
                  <a:cubicBezTo>
                    <a:pt x="88900" y="5440693"/>
                    <a:pt x="59690" y="5411483"/>
                    <a:pt x="59690" y="53759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871985" y="59690"/>
                  </a:lnTo>
                  <a:moveTo>
                    <a:pt x="387198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375923"/>
                  </a:lnTo>
                  <a:cubicBezTo>
                    <a:pt x="0" y="5444503"/>
                    <a:pt x="55880" y="5500383"/>
                    <a:pt x="124460" y="5500383"/>
                  </a:cubicBezTo>
                  <a:lnTo>
                    <a:pt x="3871985" y="5500383"/>
                  </a:lnTo>
                  <a:cubicBezTo>
                    <a:pt x="3940565" y="5500383"/>
                    <a:pt x="3996445" y="5444503"/>
                    <a:pt x="3996445" y="5375923"/>
                  </a:cubicBezTo>
                  <a:lnTo>
                    <a:pt x="3996445" y="124460"/>
                  </a:lnTo>
                  <a:cubicBezTo>
                    <a:pt x="3996445" y="55880"/>
                    <a:pt x="3940565" y="0"/>
                    <a:pt x="3871985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1"/>
          <p:cNvGrpSpPr/>
          <p:nvPr/>
        </p:nvGrpSpPr>
        <p:grpSpPr>
          <a:xfrm rot="-131513">
            <a:off x="11189901" y="1303393"/>
            <a:ext cx="2142800" cy="726381"/>
            <a:chOff x="0" y="0"/>
            <a:chExt cx="5645912" cy="191389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645912" cy="1913890"/>
            </a:xfrm>
            <a:custGeom>
              <a:avLst/>
              <a:gdLst/>
              <a:ahLst/>
              <a:cxnLst/>
              <a:rect l="l" t="t" r="r" b="b"/>
              <a:pathLst>
                <a:path w="5645912" h="1913890">
                  <a:moveTo>
                    <a:pt x="5645912" y="956945"/>
                  </a:moveTo>
                  <a:cubicBezTo>
                    <a:pt x="5645912" y="1485392"/>
                    <a:pt x="5217541" y="1913890"/>
                    <a:pt x="4688967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688967" y="0"/>
                  </a:lnTo>
                  <a:cubicBezTo>
                    <a:pt x="5217414" y="0"/>
                    <a:pt x="5645912" y="428371"/>
                    <a:pt x="5645912" y="956945"/>
                  </a:cubicBezTo>
                  <a:close/>
                </a:path>
              </a:pathLst>
            </a:custGeom>
            <a:solidFill>
              <a:srgbClr val="00948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Box 43"/>
          <p:cNvSpPr txBox="1"/>
          <p:nvPr/>
        </p:nvSpPr>
        <p:spPr>
          <a:xfrm rot="-131513">
            <a:off x="4681500" y="8840259"/>
            <a:ext cx="1146323" cy="428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Change is constant.</a:t>
            </a:r>
          </a:p>
        </p:txBody>
      </p:sp>
      <p:sp>
        <p:nvSpPr>
          <p:cNvPr id="44" name="TextBox 44"/>
          <p:cNvSpPr txBox="1"/>
          <p:nvPr/>
        </p:nvSpPr>
        <p:spPr>
          <a:xfrm rot="263696">
            <a:off x="6108426" y="8711824"/>
            <a:ext cx="1146323" cy="84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Never a failure. Always a lesson.</a:t>
            </a:r>
          </a:p>
        </p:txBody>
      </p:sp>
      <p:sp>
        <p:nvSpPr>
          <p:cNvPr id="45" name="TextBox 45"/>
          <p:cNvSpPr txBox="1"/>
          <p:nvPr/>
        </p:nvSpPr>
        <p:spPr>
          <a:xfrm rot="-131513">
            <a:off x="7626136" y="8797792"/>
            <a:ext cx="1146323" cy="638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Less prep. More presence.</a:t>
            </a:r>
          </a:p>
        </p:txBody>
      </p:sp>
      <p:sp>
        <p:nvSpPr>
          <p:cNvPr id="46" name="TextBox 46"/>
          <p:cNvSpPr txBox="1"/>
          <p:nvPr/>
        </p:nvSpPr>
        <p:spPr>
          <a:xfrm rot="263696">
            <a:off x="3182840" y="8853246"/>
            <a:ext cx="1146323" cy="428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2"/>
              </a:rPr>
              <a:t>Small is good. Small is all.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733531" y="9875736"/>
            <a:ext cx="8844902" cy="219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400" spc="-14">
                <a:solidFill>
                  <a:srgbClr val="000000"/>
                </a:solidFill>
                <a:latin typeface="Metropolis 3"/>
              </a:rPr>
              <a:t>principles of emergent strategy from adrienne maree brown's book, emergent strategy (2017)</a:t>
            </a:r>
          </a:p>
        </p:txBody>
      </p:sp>
      <p:sp>
        <p:nvSpPr>
          <p:cNvPr id="48" name="TextBox 48"/>
          <p:cNvSpPr txBox="1"/>
          <p:nvPr/>
        </p:nvSpPr>
        <p:spPr>
          <a:xfrm rot="-207691">
            <a:off x="10589716" y="2244048"/>
            <a:ext cx="3434241" cy="495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 spc="-31">
                <a:solidFill>
                  <a:srgbClr val="000000"/>
                </a:solidFill>
                <a:latin typeface="Metropolis 2"/>
              </a:rPr>
              <a:t>Hypotheses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2914224" y="2256188"/>
            <a:ext cx="4700478" cy="5302606"/>
            <a:chOff x="0" y="0"/>
            <a:chExt cx="6267304" cy="7070141"/>
          </a:xfrm>
        </p:grpSpPr>
        <p:sp>
          <p:nvSpPr>
            <p:cNvPr id="50" name="Freeform 50"/>
            <p:cNvSpPr/>
            <p:nvPr/>
          </p:nvSpPr>
          <p:spPr>
            <a:xfrm>
              <a:off x="1178542" y="0"/>
              <a:ext cx="5088761" cy="5273328"/>
            </a:xfrm>
            <a:custGeom>
              <a:avLst/>
              <a:gdLst/>
              <a:ahLst/>
              <a:cxnLst/>
              <a:rect l="l" t="t" r="r" b="b"/>
              <a:pathLst>
                <a:path w="5088761" h="5273328">
                  <a:moveTo>
                    <a:pt x="0" y="0"/>
                  </a:moveTo>
                  <a:lnTo>
                    <a:pt x="5088762" y="0"/>
                  </a:lnTo>
                  <a:lnTo>
                    <a:pt x="5088762" y="5273328"/>
                  </a:lnTo>
                  <a:lnTo>
                    <a:pt x="0" y="5273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1"/>
            <p:cNvSpPr/>
            <p:nvPr/>
          </p:nvSpPr>
          <p:spPr>
            <a:xfrm rot="2189272">
              <a:off x="277136" y="5576218"/>
              <a:ext cx="1098428" cy="1294171"/>
            </a:xfrm>
            <a:custGeom>
              <a:avLst/>
              <a:gdLst/>
              <a:ahLst/>
              <a:cxnLst/>
              <a:rect l="l" t="t" r="r" b="b"/>
              <a:pathLst>
                <a:path w="1098428" h="1294171">
                  <a:moveTo>
                    <a:pt x="0" y="0"/>
                  </a:moveTo>
                  <a:lnTo>
                    <a:pt x="1098428" y="0"/>
                  </a:lnTo>
                  <a:lnTo>
                    <a:pt x="1098428" y="1294172"/>
                  </a:lnTo>
                  <a:lnTo>
                    <a:pt x="0" y="1294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2"/>
            <p:cNvSpPr/>
            <p:nvPr/>
          </p:nvSpPr>
          <p:spPr>
            <a:xfrm rot="9824602">
              <a:off x="1185272" y="5425393"/>
              <a:ext cx="1848856" cy="235729"/>
            </a:xfrm>
            <a:custGeom>
              <a:avLst/>
              <a:gdLst/>
              <a:ahLst/>
              <a:cxnLst/>
              <a:rect l="l" t="t" r="r" b="b"/>
              <a:pathLst>
                <a:path w="1848856" h="235729">
                  <a:moveTo>
                    <a:pt x="0" y="0"/>
                  </a:moveTo>
                  <a:lnTo>
                    <a:pt x="1848856" y="0"/>
                  </a:lnTo>
                  <a:lnTo>
                    <a:pt x="1848856" y="235729"/>
                  </a:lnTo>
                  <a:lnTo>
                    <a:pt x="0" y="235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785223">
            <a:off x="16555548" y="7719496"/>
            <a:ext cx="890625" cy="1676470"/>
          </a:xfrm>
          <a:custGeom>
            <a:avLst/>
            <a:gdLst/>
            <a:ahLst/>
            <a:cxnLst/>
            <a:rect l="l" t="t" r="r" b="b"/>
            <a:pathLst>
              <a:path w="890625" h="1676470">
                <a:moveTo>
                  <a:pt x="0" y="0"/>
                </a:moveTo>
                <a:lnTo>
                  <a:pt x="890624" y="0"/>
                </a:lnTo>
                <a:lnTo>
                  <a:pt x="890624" y="1676470"/>
                </a:lnTo>
                <a:lnTo>
                  <a:pt x="0" y="167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420249">
            <a:off x="571129" y="4306920"/>
            <a:ext cx="1311774" cy="1946975"/>
          </a:xfrm>
          <a:custGeom>
            <a:avLst/>
            <a:gdLst/>
            <a:ahLst/>
            <a:cxnLst/>
            <a:rect l="l" t="t" r="r" b="b"/>
            <a:pathLst>
              <a:path w="1311774" h="1946975">
                <a:moveTo>
                  <a:pt x="0" y="0"/>
                </a:moveTo>
                <a:lnTo>
                  <a:pt x="1311774" y="0"/>
                </a:lnTo>
                <a:lnTo>
                  <a:pt x="1311774" y="1946975"/>
                </a:lnTo>
                <a:lnTo>
                  <a:pt x="0" y="19469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217850">
            <a:off x="12222970" y="287379"/>
            <a:ext cx="1883141" cy="1264058"/>
          </a:xfrm>
          <a:custGeom>
            <a:avLst/>
            <a:gdLst/>
            <a:ahLst/>
            <a:cxnLst/>
            <a:rect l="l" t="t" r="r" b="b"/>
            <a:pathLst>
              <a:path w="1883141" h="1264058">
                <a:moveTo>
                  <a:pt x="0" y="0"/>
                </a:moveTo>
                <a:lnTo>
                  <a:pt x="1883141" y="0"/>
                </a:lnTo>
                <a:lnTo>
                  <a:pt x="1883141" y="1264059"/>
                </a:lnTo>
                <a:lnTo>
                  <a:pt x="0" y="12640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2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884030" y="8424189"/>
            <a:ext cx="1657423" cy="2662527"/>
          </a:xfrm>
          <a:custGeom>
            <a:avLst/>
            <a:gdLst/>
            <a:ahLst/>
            <a:cxnLst/>
            <a:rect l="l" t="t" r="r" b="b"/>
            <a:pathLst>
              <a:path w="1657423" h="2662527">
                <a:moveTo>
                  <a:pt x="0" y="0"/>
                </a:moveTo>
                <a:lnTo>
                  <a:pt x="1657423" y="0"/>
                </a:lnTo>
                <a:lnTo>
                  <a:pt x="1657423" y="2662527"/>
                </a:lnTo>
                <a:lnTo>
                  <a:pt x="0" y="26625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2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4709767" y="7984239"/>
            <a:ext cx="745637" cy="807185"/>
          </a:xfrm>
          <a:custGeom>
            <a:avLst/>
            <a:gdLst/>
            <a:ahLst/>
            <a:cxnLst/>
            <a:rect l="l" t="t" r="r" b="b"/>
            <a:pathLst>
              <a:path w="745637" h="807185">
                <a:moveTo>
                  <a:pt x="0" y="0"/>
                </a:moveTo>
                <a:lnTo>
                  <a:pt x="745637" y="0"/>
                </a:lnTo>
                <a:lnTo>
                  <a:pt x="745637" y="807184"/>
                </a:lnTo>
                <a:lnTo>
                  <a:pt x="0" y="8071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2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923573" y="369537"/>
            <a:ext cx="1235760" cy="1217224"/>
          </a:xfrm>
          <a:custGeom>
            <a:avLst/>
            <a:gdLst/>
            <a:ahLst/>
            <a:cxnLst/>
            <a:rect l="l" t="t" r="r" b="b"/>
            <a:pathLst>
              <a:path w="1235760" h="1217224">
                <a:moveTo>
                  <a:pt x="0" y="0"/>
                </a:moveTo>
                <a:lnTo>
                  <a:pt x="1235760" y="0"/>
                </a:lnTo>
                <a:lnTo>
                  <a:pt x="1235760" y="1217223"/>
                </a:lnTo>
                <a:lnTo>
                  <a:pt x="0" y="121722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2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214156">
            <a:off x="0" y="7481821"/>
            <a:ext cx="1996716" cy="1812020"/>
          </a:xfrm>
          <a:custGeom>
            <a:avLst/>
            <a:gdLst/>
            <a:ahLst/>
            <a:cxnLst/>
            <a:rect l="l" t="t" r="r" b="b"/>
            <a:pathLst>
              <a:path w="1996716" h="1812020">
                <a:moveTo>
                  <a:pt x="0" y="0"/>
                </a:moveTo>
                <a:lnTo>
                  <a:pt x="1996716" y="0"/>
                </a:lnTo>
                <a:lnTo>
                  <a:pt x="1996716" y="1812020"/>
                </a:lnTo>
                <a:lnTo>
                  <a:pt x="0" y="18120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42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205907">
            <a:off x="12174348" y="8962894"/>
            <a:ext cx="1148776" cy="941996"/>
          </a:xfrm>
          <a:custGeom>
            <a:avLst/>
            <a:gdLst/>
            <a:ahLst/>
            <a:cxnLst/>
            <a:rect l="l" t="t" r="r" b="b"/>
            <a:pathLst>
              <a:path w="1148776" h="941996">
                <a:moveTo>
                  <a:pt x="0" y="0"/>
                </a:moveTo>
                <a:lnTo>
                  <a:pt x="1148776" y="0"/>
                </a:lnTo>
                <a:lnTo>
                  <a:pt x="1148776" y="941997"/>
                </a:lnTo>
                <a:lnTo>
                  <a:pt x="0" y="9419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42000"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346038">
            <a:off x="16350780" y="212107"/>
            <a:ext cx="982104" cy="1640257"/>
          </a:xfrm>
          <a:custGeom>
            <a:avLst/>
            <a:gdLst/>
            <a:ahLst/>
            <a:cxnLst/>
            <a:rect l="l" t="t" r="r" b="b"/>
            <a:pathLst>
              <a:path w="982104" h="1640257">
                <a:moveTo>
                  <a:pt x="0" y="0"/>
                </a:moveTo>
                <a:lnTo>
                  <a:pt x="982103" y="0"/>
                </a:lnTo>
                <a:lnTo>
                  <a:pt x="982103" y="1640256"/>
                </a:lnTo>
                <a:lnTo>
                  <a:pt x="0" y="16402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42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489464">
            <a:off x="457315" y="825319"/>
            <a:ext cx="1908076" cy="1522883"/>
          </a:xfrm>
          <a:custGeom>
            <a:avLst/>
            <a:gdLst/>
            <a:ahLst/>
            <a:cxnLst/>
            <a:rect l="l" t="t" r="r" b="b"/>
            <a:pathLst>
              <a:path w="1908076" h="1522883">
                <a:moveTo>
                  <a:pt x="0" y="0"/>
                </a:moveTo>
                <a:lnTo>
                  <a:pt x="1908076" y="0"/>
                </a:lnTo>
                <a:lnTo>
                  <a:pt x="1908076" y="1522883"/>
                </a:lnTo>
                <a:lnTo>
                  <a:pt x="0" y="15228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42000"/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80559">
            <a:off x="16531989" y="5622991"/>
            <a:ext cx="2224883" cy="1407239"/>
          </a:xfrm>
          <a:custGeom>
            <a:avLst/>
            <a:gdLst/>
            <a:ahLst/>
            <a:cxnLst/>
            <a:rect l="l" t="t" r="r" b="b"/>
            <a:pathLst>
              <a:path w="2224883" h="1407239">
                <a:moveTo>
                  <a:pt x="0" y="0"/>
                </a:moveTo>
                <a:lnTo>
                  <a:pt x="2224883" y="0"/>
                </a:lnTo>
                <a:lnTo>
                  <a:pt x="2224883" y="1407238"/>
                </a:lnTo>
                <a:lnTo>
                  <a:pt x="0" y="140723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42000"/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2051184" y="3107896"/>
            <a:ext cx="976871" cy="895058"/>
          </a:xfrm>
          <a:custGeom>
            <a:avLst/>
            <a:gdLst/>
            <a:ahLst/>
            <a:cxnLst/>
            <a:rect l="l" t="t" r="r" b="b"/>
            <a:pathLst>
              <a:path w="976871" h="895058">
                <a:moveTo>
                  <a:pt x="0" y="0"/>
                </a:moveTo>
                <a:lnTo>
                  <a:pt x="976870" y="0"/>
                </a:lnTo>
                <a:lnTo>
                  <a:pt x="976870" y="895058"/>
                </a:lnTo>
                <a:lnTo>
                  <a:pt x="0" y="89505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alphaModFix amt="42000"/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662115">
            <a:off x="15702097" y="3105914"/>
            <a:ext cx="491183" cy="857962"/>
          </a:xfrm>
          <a:custGeom>
            <a:avLst/>
            <a:gdLst/>
            <a:ahLst/>
            <a:cxnLst/>
            <a:rect l="l" t="t" r="r" b="b"/>
            <a:pathLst>
              <a:path w="491183" h="857962">
                <a:moveTo>
                  <a:pt x="0" y="0"/>
                </a:moveTo>
                <a:lnTo>
                  <a:pt x="491183" y="0"/>
                </a:lnTo>
                <a:lnTo>
                  <a:pt x="491183" y="857962"/>
                </a:lnTo>
                <a:lnTo>
                  <a:pt x="0" y="85796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alphaModFix amt="42000"/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53358">
            <a:off x="6568428" y="-125804"/>
            <a:ext cx="2036353" cy="1646901"/>
          </a:xfrm>
          <a:custGeom>
            <a:avLst/>
            <a:gdLst/>
            <a:ahLst/>
            <a:cxnLst/>
            <a:rect l="l" t="t" r="r" b="b"/>
            <a:pathLst>
              <a:path w="2036353" h="1646901">
                <a:moveTo>
                  <a:pt x="0" y="0"/>
                </a:moveTo>
                <a:lnTo>
                  <a:pt x="2036353" y="0"/>
                </a:lnTo>
                <a:lnTo>
                  <a:pt x="2036353" y="1646901"/>
                </a:lnTo>
                <a:lnTo>
                  <a:pt x="0" y="164690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alphaModFix amt="42000"/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141570">
            <a:off x="9609165" y="9094585"/>
            <a:ext cx="968172" cy="1321736"/>
          </a:xfrm>
          <a:custGeom>
            <a:avLst/>
            <a:gdLst/>
            <a:ahLst/>
            <a:cxnLst/>
            <a:rect l="l" t="t" r="r" b="b"/>
            <a:pathLst>
              <a:path w="968172" h="1321736">
                <a:moveTo>
                  <a:pt x="0" y="0"/>
                </a:moveTo>
                <a:lnTo>
                  <a:pt x="968172" y="0"/>
                </a:lnTo>
                <a:lnTo>
                  <a:pt x="968172" y="1321736"/>
                </a:lnTo>
                <a:lnTo>
                  <a:pt x="0" y="13217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alphaModFix amt="42000"/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186651">
            <a:off x="6782351" y="8815963"/>
            <a:ext cx="1228135" cy="1235859"/>
          </a:xfrm>
          <a:custGeom>
            <a:avLst/>
            <a:gdLst/>
            <a:ahLst/>
            <a:cxnLst/>
            <a:rect l="l" t="t" r="r" b="b"/>
            <a:pathLst>
              <a:path w="1228135" h="1235859">
                <a:moveTo>
                  <a:pt x="0" y="0"/>
                </a:moveTo>
                <a:lnTo>
                  <a:pt x="1228135" y="0"/>
                </a:lnTo>
                <a:lnTo>
                  <a:pt x="1228135" y="1235859"/>
                </a:lnTo>
                <a:lnTo>
                  <a:pt x="0" y="123585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alphaModFix amt="42000"/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9945330" y="369537"/>
            <a:ext cx="1151292" cy="1196148"/>
          </a:xfrm>
          <a:custGeom>
            <a:avLst/>
            <a:gdLst/>
            <a:ahLst/>
            <a:cxnLst/>
            <a:rect l="l" t="t" r="r" b="b"/>
            <a:pathLst>
              <a:path w="1151292" h="1196148">
                <a:moveTo>
                  <a:pt x="0" y="0"/>
                </a:moveTo>
                <a:lnTo>
                  <a:pt x="1151293" y="0"/>
                </a:lnTo>
                <a:lnTo>
                  <a:pt x="1151293" y="1196147"/>
                </a:lnTo>
                <a:lnTo>
                  <a:pt x="0" y="119614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alphaModFix amt="42000"/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2539619" y="4310405"/>
            <a:ext cx="12667777" cy="137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608"/>
              </a:lnSpc>
            </a:pPr>
            <a:r>
              <a:rPr lang="en-US" sz="9643" spc="-96">
                <a:solidFill>
                  <a:srgbClr val="000000"/>
                </a:solidFill>
                <a:latin typeface="Metropolis 3"/>
              </a:rPr>
              <a:t>Brain &amp; Bio Break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7718" y="2828934"/>
            <a:ext cx="4389539" cy="1405271"/>
            <a:chOff x="0" y="0"/>
            <a:chExt cx="6057613" cy="193929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6032213" cy="1913890"/>
            </a:xfrm>
            <a:custGeom>
              <a:avLst/>
              <a:gdLst/>
              <a:ahLst/>
              <a:cxnLst/>
              <a:rect l="l" t="t" r="r" b="b"/>
              <a:pathLst>
                <a:path w="6032213" h="1913890">
                  <a:moveTo>
                    <a:pt x="507526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5075268" y="0"/>
                  </a:lnTo>
                  <a:cubicBezTo>
                    <a:pt x="5603715" y="0"/>
                    <a:pt x="6032213" y="428371"/>
                    <a:pt x="6032213" y="956945"/>
                  </a:cubicBezTo>
                  <a:cubicBezTo>
                    <a:pt x="6032213" y="1485392"/>
                    <a:pt x="5603715" y="1913890"/>
                    <a:pt x="5075268" y="1913890"/>
                  </a:cubicBezTo>
                  <a:close/>
                </a:path>
              </a:pathLst>
            </a:custGeom>
            <a:solidFill>
              <a:srgbClr val="DBC55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057613" cy="1939290"/>
            </a:xfrm>
            <a:custGeom>
              <a:avLst/>
              <a:gdLst/>
              <a:ahLst/>
              <a:cxnLst/>
              <a:rect l="l" t="t" r="r" b="b"/>
              <a:pathLst>
                <a:path w="6057613" h="1939290">
                  <a:moveTo>
                    <a:pt x="508796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5087968" y="1939290"/>
                  </a:lnTo>
                  <a:cubicBezTo>
                    <a:pt x="5622638" y="1939290"/>
                    <a:pt x="6057613" y="1504315"/>
                    <a:pt x="6057613" y="969645"/>
                  </a:cubicBezTo>
                  <a:cubicBezTo>
                    <a:pt x="6057613" y="434975"/>
                    <a:pt x="5622638" y="0"/>
                    <a:pt x="5087968" y="0"/>
                  </a:cubicBezTo>
                  <a:close/>
                  <a:moveTo>
                    <a:pt x="508796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5087968" y="25400"/>
                  </a:lnTo>
                  <a:cubicBezTo>
                    <a:pt x="5608668" y="25400"/>
                    <a:pt x="6032213" y="448945"/>
                    <a:pt x="6032213" y="969645"/>
                  </a:cubicBezTo>
                  <a:cubicBezTo>
                    <a:pt x="6032213" y="1490345"/>
                    <a:pt x="5608668" y="1913890"/>
                    <a:pt x="5087968" y="1913890"/>
                  </a:cubicBezTo>
                  <a:close/>
                </a:path>
              </a:pathLst>
            </a:custGeom>
            <a:solidFill>
              <a:srgbClr val="DBC554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rot="1785223">
            <a:off x="16555548" y="7719496"/>
            <a:ext cx="890625" cy="1676470"/>
          </a:xfrm>
          <a:custGeom>
            <a:avLst/>
            <a:gdLst/>
            <a:ahLst/>
            <a:cxnLst/>
            <a:rect l="l" t="t" r="r" b="b"/>
            <a:pathLst>
              <a:path w="890625" h="1676470">
                <a:moveTo>
                  <a:pt x="0" y="0"/>
                </a:moveTo>
                <a:lnTo>
                  <a:pt x="890624" y="0"/>
                </a:lnTo>
                <a:lnTo>
                  <a:pt x="890624" y="1676470"/>
                </a:lnTo>
                <a:lnTo>
                  <a:pt x="0" y="167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420249">
            <a:off x="571129" y="4306920"/>
            <a:ext cx="1311774" cy="1946975"/>
          </a:xfrm>
          <a:custGeom>
            <a:avLst/>
            <a:gdLst/>
            <a:ahLst/>
            <a:cxnLst/>
            <a:rect l="l" t="t" r="r" b="b"/>
            <a:pathLst>
              <a:path w="1311774" h="1946975">
                <a:moveTo>
                  <a:pt x="0" y="0"/>
                </a:moveTo>
                <a:lnTo>
                  <a:pt x="1311774" y="0"/>
                </a:lnTo>
                <a:lnTo>
                  <a:pt x="1311774" y="1946975"/>
                </a:lnTo>
                <a:lnTo>
                  <a:pt x="0" y="19469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217850">
            <a:off x="12222970" y="287379"/>
            <a:ext cx="1883141" cy="1264058"/>
          </a:xfrm>
          <a:custGeom>
            <a:avLst/>
            <a:gdLst/>
            <a:ahLst/>
            <a:cxnLst/>
            <a:rect l="l" t="t" r="r" b="b"/>
            <a:pathLst>
              <a:path w="1883141" h="1264058">
                <a:moveTo>
                  <a:pt x="0" y="0"/>
                </a:moveTo>
                <a:lnTo>
                  <a:pt x="1883141" y="0"/>
                </a:lnTo>
                <a:lnTo>
                  <a:pt x="1883141" y="1264059"/>
                </a:lnTo>
                <a:lnTo>
                  <a:pt x="0" y="12640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2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884030" y="8424189"/>
            <a:ext cx="1657423" cy="2662527"/>
          </a:xfrm>
          <a:custGeom>
            <a:avLst/>
            <a:gdLst/>
            <a:ahLst/>
            <a:cxnLst/>
            <a:rect l="l" t="t" r="r" b="b"/>
            <a:pathLst>
              <a:path w="1657423" h="2662527">
                <a:moveTo>
                  <a:pt x="0" y="0"/>
                </a:moveTo>
                <a:lnTo>
                  <a:pt x="1657423" y="0"/>
                </a:lnTo>
                <a:lnTo>
                  <a:pt x="1657423" y="2662527"/>
                </a:lnTo>
                <a:lnTo>
                  <a:pt x="0" y="26625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2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357290" y="3053062"/>
            <a:ext cx="1287140" cy="1393386"/>
          </a:xfrm>
          <a:custGeom>
            <a:avLst/>
            <a:gdLst/>
            <a:ahLst/>
            <a:cxnLst/>
            <a:rect l="l" t="t" r="r" b="b"/>
            <a:pathLst>
              <a:path w="1287140" h="1393386">
                <a:moveTo>
                  <a:pt x="0" y="0"/>
                </a:moveTo>
                <a:lnTo>
                  <a:pt x="1287140" y="0"/>
                </a:lnTo>
                <a:lnTo>
                  <a:pt x="1287140" y="1393385"/>
                </a:lnTo>
                <a:lnTo>
                  <a:pt x="0" y="13933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2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3923573" y="369537"/>
            <a:ext cx="1235760" cy="1217224"/>
          </a:xfrm>
          <a:custGeom>
            <a:avLst/>
            <a:gdLst/>
            <a:ahLst/>
            <a:cxnLst/>
            <a:rect l="l" t="t" r="r" b="b"/>
            <a:pathLst>
              <a:path w="1235760" h="1217224">
                <a:moveTo>
                  <a:pt x="0" y="0"/>
                </a:moveTo>
                <a:lnTo>
                  <a:pt x="1235760" y="0"/>
                </a:lnTo>
                <a:lnTo>
                  <a:pt x="1235760" y="1217223"/>
                </a:lnTo>
                <a:lnTo>
                  <a:pt x="0" y="121722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2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214156">
            <a:off x="0" y="7481821"/>
            <a:ext cx="1996716" cy="1812020"/>
          </a:xfrm>
          <a:custGeom>
            <a:avLst/>
            <a:gdLst/>
            <a:ahLst/>
            <a:cxnLst/>
            <a:rect l="l" t="t" r="r" b="b"/>
            <a:pathLst>
              <a:path w="1996716" h="1812020">
                <a:moveTo>
                  <a:pt x="0" y="0"/>
                </a:moveTo>
                <a:lnTo>
                  <a:pt x="1996716" y="0"/>
                </a:lnTo>
                <a:lnTo>
                  <a:pt x="1996716" y="1812020"/>
                </a:lnTo>
                <a:lnTo>
                  <a:pt x="0" y="18120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42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205907">
            <a:off x="13404116" y="7822459"/>
            <a:ext cx="1983050" cy="1626101"/>
          </a:xfrm>
          <a:custGeom>
            <a:avLst/>
            <a:gdLst/>
            <a:ahLst/>
            <a:cxnLst/>
            <a:rect l="l" t="t" r="r" b="b"/>
            <a:pathLst>
              <a:path w="1983050" h="1626101">
                <a:moveTo>
                  <a:pt x="0" y="0"/>
                </a:moveTo>
                <a:lnTo>
                  <a:pt x="1983050" y="0"/>
                </a:lnTo>
                <a:lnTo>
                  <a:pt x="1983050" y="1626101"/>
                </a:lnTo>
                <a:lnTo>
                  <a:pt x="0" y="162610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42000"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46038">
            <a:off x="16350780" y="212107"/>
            <a:ext cx="982104" cy="1640257"/>
          </a:xfrm>
          <a:custGeom>
            <a:avLst/>
            <a:gdLst/>
            <a:ahLst/>
            <a:cxnLst/>
            <a:rect l="l" t="t" r="r" b="b"/>
            <a:pathLst>
              <a:path w="982104" h="1640257">
                <a:moveTo>
                  <a:pt x="0" y="0"/>
                </a:moveTo>
                <a:lnTo>
                  <a:pt x="982103" y="0"/>
                </a:lnTo>
                <a:lnTo>
                  <a:pt x="982103" y="1640256"/>
                </a:lnTo>
                <a:lnTo>
                  <a:pt x="0" y="16402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42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489464">
            <a:off x="457315" y="825319"/>
            <a:ext cx="1908076" cy="1522883"/>
          </a:xfrm>
          <a:custGeom>
            <a:avLst/>
            <a:gdLst/>
            <a:ahLst/>
            <a:cxnLst/>
            <a:rect l="l" t="t" r="r" b="b"/>
            <a:pathLst>
              <a:path w="1908076" h="1522883">
                <a:moveTo>
                  <a:pt x="0" y="0"/>
                </a:moveTo>
                <a:lnTo>
                  <a:pt x="1908076" y="0"/>
                </a:lnTo>
                <a:lnTo>
                  <a:pt x="1908076" y="1522883"/>
                </a:lnTo>
                <a:lnTo>
                  <a:pt x="0" y="15228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42000"/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180559">
            <a:off x="16531989" y="5622991"/>
            <a:ext cx="2224883" cy="1407239"/>
          </a:xfrm>
          <a:custGeom>
            <a:avLst/>
            <a:gdLst/>
            <a:ahLst/>
            <a:cxnLst/>
            <a:rect l="l" t="t" r="r" b="b"/>
            <a:pathLst>
              <a:path w="2224883" h="1407239">
                <a:moveTo>
                  <a:pt x="0" y="0"/>
                </a:moveTo>
                <a:lnTo>
                  <a:pt x="2224883" y="0"/>
                </a:lnTo>
                <a:lnTo>
                  <a:pt x="2224883" y="1407238"/>
                </a:lnTo>
                <a:lnTo>
                  <a:pt x="0" y="140723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alphaModFix amt="42000"/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4846417" y="7615294"/>
            <a:ext cx="1686302" cy="1545074"/>
          </a:xfrm>
          <a:custGeom>
            <a:avLst/>
            <a:gdLst/>
            <a:ahLst/>
            <a:cxnLst/>
            <a:rect l="l" t="t" r="r" b="b"/>
            <a:pathLst>
              <a:path w="1686302" h="1545074">
                <a:moveTo>
                  <a:pt x="0" y="0"/>
                </a:moveTo>
                <a:lnTo>
                  <a:pt x="1686302" y="0"/>
                </a:lnTo>
                <a:lnTo>
                  <a:pt x="1686302" y="1545074"/>
                </a:lnTo>
                <a:lnTo>
                  <a:pt x="0" y="154507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alphaModFix amt="42000"/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662115">
            <a:off x="11638243" y="7433613"/>
            <a:ext cx="847895" cy="1481039"/>
          </a:xfrm>
          <a:custGeom>
            <a:avLst/>
            <a:gdLst/>
            <a:ahLst/>
            <a:cxnLst/>
            <a:rect l="l" t="t" r="r" b="b"/>
            <a:pathLst>
              <a:path w="847895" h="1481039">
                <a:moveTo>
                  <a:pt x="0" y="0"/>
                </a:moveTo>
                <a:lnTo>
                  <a:pt x="847895" y="0"/>
                </a:lnTo>
                <a:lnTo>
                  <a:pt x="847895" y="1481038"/>
                </a:lnTo>
                <a:lnTo>
                  <a:pt x="0" y="148103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alphaModFix amt="42000"/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53358">
            <a:off x="6568428" y="-125804"/>
            <a:ext cx="2036353" cy="1646901"/>
          </a:xfrm>
          <a:custGeom>
            <a:avLst/>
            <a:gdLst/>
            <a:ahLst/>
            <a:cxnLst/>
            <a:rect l="l" t="t" r="r" b="b"/>
            <a:pathLst>
              <a:path w="2036353" h="1646901">
                <a:moveTo>
                  <a:pt x="0" y="0"/>
                </a:moveTo>
                <a:lnTo>
                  <a:pt x="2036353" y="0"/>
                </a:lnTo>
                <a:lnTo>
                  <a:pt x="2036353" y="1646901"/>
                </a:lnTo>
                <a:lnTo>
                  <a:pt x="0" y="164690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alphaModFix amt="42000"/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141570">
            <a:off x="9609165" y="9094585"/>
            <a:ext cx="968172" cy="1321736"/>
          </a:xfrm>
          <a:custGeom>
            <a:avLst/>
            <a:gdLst/>
            <a:ahLst/>
            <a:cxnLst/>
            <a:rect l="l" t="t" r="r" b="b"/>
            <a:pathLst>
              <a:path w="968172" h="1321736">
                <a:moveTo>
                  <a:pt x="0" y="0"/>
                </a:moveTo>
                <a:lnTo>
                  <a:pt x="968172" y="0"/>
                </a:lnTo>
                <a:lnTo>
                  <a:pt x="968172" y="1321736"/>
                </a:lnTo>
                <a:lnTo>
                  <a:pt x="0" y="13217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alphaModFix amt="42000"/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186651">
            <a:off x="6782351" y="8815963"/>
            <a:ext cx="1228135" cy="1235859"/>
          </a:xfrm>
          <a:custGeom>
            <a:avLst/>
            <a:gdLst/>
            <a:ahLst/>
            <a:cxnLst/>
            <a:rect l="l" t="t" r="r" b="b"/>
            <a:pathLst>
              <a:path w="1228135" h="1235859">
                <a:moveTo>
                  <a:pt x="0" y="0"/>
                </a:moveTo>
                <a:lnTo>
                  <a:pt x="1228135" y="0"/>
                </a:lnTo>
                <a:lnTo>
                  <a:pt x="1228135" y="1235859"/>
                </a:lnTo>
                <a:lnTo>
                  <a:pt x="0" y="123585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alphaModFix amt="42000"/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9945330" y="369537"/>
            <a:ext cx="1151292" cy="1196148"/>
          </a:xfrm>
          <a:custGeom>
            <a:avLst/>
            <a:gdLst/>
            <a:ahLst/>
            <a:cxnLst/>
            <a:rect l="l" t="t" r="r" b="b"/>
            <a:pathLst>
              <a:path w="1151292" h="1196148">
                <a:moveTo>
                  <a:pt x="0" y="0"/>
                </a:moveTo>
                <a:lnTo>
                  <a:pt x="1151293" y="0"/>
                </a:lnTo>
                <a:lnTo>
                  <a:pt x="1151293" y="1196147"/>
                </a:lnTo>
                <a:lnTo>
                  <a:pt x="0" y="1196147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alphaModFix amt="42000"/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3323348" y="3926563"/>
            <a:ext cx="4389539" cy="1405271"/>
            <a:chOff x="0" y="0"/>
            <a:chExt cx="6057613" cy="1939290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032213" cy="1913890"/>
            </a:xfrm>
            <a:custGeom>
              <a:avLst/>
              <a:gdLst/>
              <a:ahLst/>
              <a:cxnLst/>
              <a:rect l="l" t="t" r="r" b="b"/>
              <a:pathLst>
                <a:path w="6032213" h="1913890">
                  <a:moveTo>
                    <a:pt x="507526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5075268" y="0"/>
                  </a:lnTo>
                  <a:cubicBezTo>
                    <a:pt x="5603715" y="0"/>
                    <a:pt x="6032213" y="428371"/>
                    <a:pt x="6032213" y="956945"/>
                  </a:cubicBezTo>
                  <a:cubicBezTo>
                    <a:pt x="6032213" y="1485392"/>
                    <a:pt x="5603715" y="1913890"/>
                    <a:pt x="5075268" y="1913890"/>
                  </a:cubicBezTo>
                  <a:close/>
                </a:path>
              </a:pathLst>
            </a:custGeom>
            <a:solidFill>
              <a:srgbClr val="63C4B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6057613" cy="1939290"/>
            </a:xfrm>
            <a:custGeom>
              <a:avLst/>
              <a:gdLst/>
              <a:ahLst/>
              <a:cxnLst/>
              <a:rect l="l" t="t" r="r" b="b"/>
              <a:pathLst>
                <a:path w="6057613" h="1939290">
                  <a:moveTo>
                    <a:pt x="508796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5087968" y="1939290"/>
                  </a:lnTo>
                  <a:cubicBezTo>
                    <a:pt x="5622638" y="1939290"/>
                    <a:pt x="6057613" y="1504315"/>
                    <a:pt x="6057613" y="969645"/>
                  </a:cubicBezTo>
                  <a:cubicBezTo>
                    <a:pt x="6057613" y="434975"/>
                    <a:pt x="5622638" y="0"/>
                    <a:pt x="5087968" y="0"/>
                  </a:cubicBezTo>
                  <a:close/>
                  <a:moveTo>
                    <a:pt x="508796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5087968" y="25400"/>
                  </a:lnTo>
                  <a:cubicBezTo>
                    <a:pt x="5608668" y="25400"/>
                    <a:pt x="6032213" y="448945"/>
                    <a:pt x="6032213" y="969645"/>
                  </a:cubicBezTo>
                  <a:cubicBezTo>
                    <a:pt x="6032213" y="1490345"/>
                    <a:pt x="5608668" y="1913890"/>
                    <a:pt x="5087968" y="1913890"/>
                  </a:cubicBezTo>
                  <a:close/>
                </a:path>
              </a:pathLst>
            </a:custGeom>
            <a:solidFill>
              <a:srgbClr val="63C4B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776066" y="4272305"/>
            <a:ext cx="3503153" cy="75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25"/>
              </a:lnSpc>
            </a:pPr>
            <a:r>
              <a:rPr lang="en-US" sz="5204" spc="-52">
                <a:solidFill>
                  <a:srgbClr val="000000"/>
                </a:solidFill>
                <a:latin typeface="Metropolis 3"/>
              </a:rPr>
              <a:t>Define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445721" y="5024191"/>
            <a:ext cx="4389539" cy="1405271"/>
            <a:chOff x="0" y="0"/>
            <a:chExt cx="6057613" cy="1939290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032213" cy="1913890"/>
            </a:xfrm>
            <a:custGeom>
              <a:avLst/>
              <a:gdLst/>
              <a:ahLst/>
              <a:cxnLst/>
              <a:rect l="l" t="t" r="r" b="b"/>
              <a:pathLst>
                <a:path w="6032213" h="1913890">
                  <a:moveTo>
                    <a:pt x="507526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5075268" y="0"/>
                  </a:lnTo>
                  <a:cubicBezTo>
                    <a:pt x="5603715" y="0"/>
                    <a:pt x="6032213" y="428371"/>
                    <a:pt x="6032213" y="956945"/>
                  </a:cubicBezTo>
                  <a:cubicBezTo>
                    <a:pt x="6032213" y="1485392"/>
                    <a:pt x="5603715" y="1913890"/>
                    <a:pt x="5075268" y="1913890"/>
                  </a:cubicBezTo>
                  <a:close/>
                </a:path>
              </a:pathLst>
            </a:custGeom>
            <a:solidFill>
              <a:srgbClr val="00B3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0" y="0"/>
              <a:ext cx="6057613" cy="1939290"/>
            </a:xfrm>
            <a:custGeom>
              <a:avLst/>
              <a:gdLst/>
              <a:ahLst/>
              <a:cxnLst/>
              <a:rect l="l" t="t" r="r" b="b"/>
              <a:pathLst>
                <a:path w="6057613" h="1939290">
                  <a:moveTo>
                    <a:pt x="508796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5087968" y="1939290"/>
                  </a:lnTo>
                  <a:cubicBezTo>
                    <a:pt x="5622638" y="1939290"/>
                    <a:pt x="6057613" y="1504315"/>
                    <a:pt x="6057613" y="969645"/>
                  </a:cubicBezTo>
                  <a:cubicBezTo>
                    <a:pt x="6057613" y="434975"/>
                    <a:pt x="5622638" y="0"/>
                    <a:pt x="5087968" y="0"/>
                  </a:cubicBezTo>
                  <a:close/>
                  <a:moveTo>
                    <a:pt x="508796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5087968" y="25400"/>
                  </a:lnTo>
                  <a:cubicBezTo>
                    <a:pt x="5608668" y="25400"/>
                    <a:pt x="6032213" y="448945"/>
                    <a:pt x="6032213" y="969645"/>
                  </a:cubicBezTo>
                  <a:cubicBezTo>
                    <a:pt x="6032213" y="1490345"/>
                    <a:pt x="5608668" y="1913890"/>
                    <a:pt x="5087968" y="1913890"/>
                  </a:cubicBezTo>
                  <a:close/>
                </a:path>
              </a:pathLst>
            </a:custGeom>
            <a:solidFill>
              <a:srgbClr val="00B3E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370237" y="3899851"/>
            <a:ext cx="4389539" cy="1405271"/>
            <a:chOff x="0" y="0"/>
            <a:chExt cx="6057613" cy="1939290"/>
          </a:xfrm>
        </p:grpSpPr>
        <p:sp>
          <p:nvSpPr>
            <p:cNvPr id="30" name="Freeform 30"/>
            <p:cNvSpPr/>
            <p:nvPr/>
          </p:nvSpPr>
          <p:spPr>
            <a:xfrm>
              <a:off x="12700" y="12700"/>
              <a:ext cx="6032213" cy="1913890"/>
            </a:xfrm>
            <a:custGeom>
              <a:avLst/>
              <a:gdLst/>
              <a:ahLst/>
              <a:cxnLst/>
              <a:rect l="l" t="t" r="r" b="b"/>
              <a:pathLst>
                <a:path w="6032213" h="1913890">
                  <a:moveTo>
                    <a:pt x="507526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5075268" y="0"/>
                  </a:lnTo>
                  <a:cubicBezTo>
                    <a:pt x="5603715" y="0"/>
                    <a:pt x="6032213" y="428371"/>
                    <a:pt x="6032213" y="956945"/>
                  </a:cubicBezTo>
                  <a:cubicBezTo>
                    <a:pt x="6032213" y="1485392"/>
                    <a:pt x="5603715" y="1913890"/>
                    <a:pt x="5075268" y="1913890"/>
                  </a:cubicBezTo>
                  <a:close/>
                </a:path>
              </a:pathLst>
            </a:custGeom>
            <a:solidFill>
              <a:srgbClr val="DEE3E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0" y="0"/>
              <a:ext cx="6057613" cy="1939290"/>
            </a:xfrm>
            <a:custGeom>
              <a:avLst/>
              <a:gdLst/>
              <a:ahLst/>
              <a:cxnLst/>
              <a:rect l="l" t="t" r="r" b="b"/>
              <a:pathLst>
                <a:path w="6057613" h="1939290">
                  <a:moveTo>
                    <a:pt x="508796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5087968" y="1939290"/>
                  </a:lnTo>
                  <a:cubicBezTo>
                    <a:pt x="5622638" y="1939290"/>
                    <a:pt x="6057613" y="1504315"/>
                    <a:pt x="6057613" y="969645"/>
                  </a:cubicBezTo>
                  <a:cubicBezTo>
                    <a:pt x="6057613" y="434975"/>
                    <a:pt x="5622638" y="0"/>
                    <a:pt x="5087968" y="0"/>
                  </a:cubicBezTo>
                  <a:close/>
                  <a:moveTo>
                    <a:pt x="508796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5087968" y="25400"/>
                  </a:lnTo>
                  <a:cubicBezTo>
                    <a:pt x="5608668" y="25400"/>
                    <a:pt x="6032213" y="448945"/>
                    <a:pt x="6032213" y="969645"/>
                  </a:cubicBezTo>
                  <a:cubicBezTo>
                    <a:pt x="6032213" y="1490345"/>
                    <a:pt x="5608668" y="1913890"/>
                    <a:pt x="5087968" y="1913890"/>
                  </a:cubicBezTo>
                  <a:close/>
                </a:path>
              </a:pathLst>
            </a:custGeom>
            <a:solidFill>
              <a:srgbClr val="DEE3E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159235" y="5024191"/>
            <a:ext cx="4389539" cy="1405271"/>
            <a:chOff x="0" y="0"/>
            <a:chExt cx="6057613" cy="1939290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032213" cy="1913890"/>
            </a:xfrm>
            <a:custGeom>
              <a:avLst/>
              <a:gdLst/>
              <a:ahLst/>
              <a:cxnLst/>
              <a:rect l="l" t="t" r="r" b="b"/>
              <a:pathLst>
                <a:path w="6032213" h="1913890">
                  <a:moveTo>
                    <a:pt x="5075268" y="1913890"/>
                  </a:move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5075268" y="0"/>
                  </a:lnTo>
                  <a:cubicBezTo>
                    <a:pt x="5603715" y="0"/>
                    <a:pt x="6032213" y="428371"/>
                    <a:pt x="6032213" y="956945"/>
                  </a:cubicBezTo>
                  <a:cubicBezTo>
                    <a:pt x="6032213" y="1485392"/>
                    <a:pt x="5603715" y="1913890"/>
                    <a:pt x="5075268" y="1913890"/>
                  </a:cubicBezTo>
                  <a:close/>
                </a:path>
              </a:pathLst>
            </a:custGeom>
            <a:solidFill>
              <a:srgbClr val="A41F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0" y="0"/>
              <a:ext cx="6057613" cy="1939290"/>
            </a:xfrm>
            <a:custGeom>
              <a:avLst/>
              <a:gdLst/>
              <a:ahLst/>
              <a:cxnLst/>
              <a:rect l="l" t="t" r="r" b="b"/>
              <a:pathLst>
                <a:path w="6057613" h="1939290">
                  <a:moveTo>
                    <a:pt x="5087968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645"/>
                  </a:cubicBezTo>
                  <a:cubicBezTo>
                    <a:pt x="0" y="1504315"/>
                    <a:pt x="434975" y="1939290"/>
                    <a:pt x="969645" y="1939290"/>
                  </a:cubicBezTo>
                  <a:lnTo>
                    <a:pt x="5087968" y="1939290"/>
                  </a:lnTo>
                  <a:cubicBezTo>
                    <a:pt x="5622638" y="1939290"/>
                    <a:pt x="6057613" y="1504315"/>
                    <a:pt x="6057613" y="969645"/>
                  </a:cubicBezTo>
                  <a:cubicBezTo>
                    <a:pt x="6057613" y="434975"/>
                    <a:pt x="5622638" y="0"/>
                    <a:pt x="5087968" y="0"/>
                  </a:cubicBezTo>
                  <a:close/>
                  <a:moveTo>
                    <a:pt x="5087968" y="1913890"/>
                  </a:moveTo>
                  <a:lnTo>
                    <a:pt x="969645" y="1913890"/>
                  </a:lnTo>
                  <a:cubicBezTo>
                    <a:pt x="448945" y="1913890"/>
                    <a:pt x="25400" y="1490345"/>
                    <a:pt x="25400" y="969645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5087968" y="25400"/>
                  </a:lnTo>
                  <a:cubicBezTo>
                    <a:pt x="5608668" y="25400"/>
                    <a:pt x="6032213" y="448945"/>
                    <a:pt x="6032213" y="969645"/>
                  </a:cubicBezTo>
                  <a:cubicBezTo>
                    <a:pt x="6032213" y="1490345"/>
                    <a:pt x="5608668" y="1913890"/>
                    <a:pt x="5087968" y="1913890"/>
                  </a:cubicBezTo>
                  <a:close/>
                </a:path>
              </a:pathLst>
            </a:custGeom>
            <a:solidFill>
              <a:srgbClr val="A41F35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/>
          <p:cNvSpPr/>
          <p:nvPr/>
        </p:nvSpPr>
        <p:spPr>
          <a:xfrm rot="936167">
            <a:off x="4695773" y="2663399"/>
            <a:ext cx="5033100" cy="1837081"/>
          </a:xfrm>
          <a:custGeom>
            <a:avLst/>
            <a:gdLst/>
            <a:ahLst/>
            <a:cxnLst/>
            <a:rect l="l" t="t" r="r" b="b"/>
            <a:pathLst>
              <a:path w="5033100" h="1837081">
                <a:moveTo>
                  <a:pt x="0" y="0"/>
                </a:moveTo>
                <a:lnTo>
                  <a:pt x="5033100" y="0"/>
                </a:lnTo>
                <a:lnTo>
                  <a:pt x="5033100" y="1837082"/>
                </a:lnTo>
                <a:lnTo>
                  <a:pt x="0" y="1837082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alphaModFix amt="43999"/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 rot="1848392">
            <a:off x="11504337" y="2786338"/>
            <a:ext cx="4146961" cy="2065689"/>
          </a:xfrm>
          <a:custGeom>
            <a:avLst/>
            <a:gdLst/>
            <a:ahLst/>
            <a:cxnLst/>
            <a:rect l="l" t="t" r="r" b="b"/>
            <a:pathLst>
              <a:path w="4146961" h="2065689">
                <a:moveTo>
                  <a:pt x="0" y="0"/>
                </a:moveTo>
                <a:lnTo>
                  <a:pt x="4146961" y="0"/>
                </a:lnTo>
                <a:lnTo>
                  <a:pt x="4146961" y="2065689"/>
                </a:lnTo>
                <a:lnTo>
                  <a:pt x="0" y="2065689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alphaModFix amt="43999"/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 rot="-8100000">
            <a:off x="10666123" y="4183913"/>
            <a:ext cx="5116887" cy="4285393"/>
          </a:xfrm>
          <a:custGeom>
            <a:avLst/>
            <a:gdLst/>
            <a:ahLst/>
            <a:cxnLst/>
            <a:rect l="l" t="t" r="r" b="b"/>
            <a:pathLst>
              <a:path w="5116887" h="4285393">
                <a:moveTo>
                  <a:pt x="0" y="0"/>
                </a:moveTo>
                <a:lnTo>
                  <a:pt x="5116887" y="0"/>
                </a:lnTo>
                <a:lnTo>
                  <a:pt x="5116887" y="4285393"/>
                </a:lnTo>
                <a:lnTo>
                  <a:pt x="0" y="428539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alphaModFix amt="43999"/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 rot="812252" flipH="1">
            <a:off x="2123931" y="4862791"/>
            <a:ext cx="4194576" cy="1174481"/>
          </a:xfrm>
          <a:custGeom>
            <a:avLst/>
            <a:gdLst/>
            <a:ahLst/>
            <a:cxnLst/>
            <a:rect l="l" t="t" r="r" b="b"/>
            <a:pathLst>
              <a:path w="4194576" h="1174481">
                <a:moveTo>
                  <a:pt x="4194576" y="0"/>
                </a:moveTo>
                <a:lnTo>
                  <a:pt x="0" y="0"/>
                </a:lnTo>
                <a:lnTo>
                  <a:pt x="0" y="1174481"/>
                </a:lnTo>
                <a:lnTo>
                  <a:pt x="4194576" y="1174481"/>
                </a:lnTo>
                <a:lnTo>
                  <a:pt x="4194576" y="0"/>
                </a:lnTo>
                <a:close/>
              </a:path>
            </a:pathLst>
          </a:custGeom>
          <a:blipFill>
            <a:blip r:embed="rId42">
              <a:alphaModFix amt="43999"/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1411353" y="6626195"/>
            <a:ext cx="9665543" cy="135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49"/>
              </a:lnSpc>
            </a:pPr>
            <a:r>
              <a:rPr lang="en-US" sz="9499" spc="-94">
                <a:solidFill>
                  <a:srgbClr val="000000"/>
                </a:solidFill>
                <a:latin typeface="Metropolis 3"/>
              </a:rPr>
              <a:t>Design Thinking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00437" y="3174677"/>
            <a:ext cx="3503153" cy="75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25"/>
              </a:lnSpc>
            </a:pPr>
            <a:r>
              <a:rPr lang="en-US" sz="5204" spc="-52">
                <a:solidFill>
                  <a:srgbClr val="000000"/>
                </a:solidFill>
                <a:latin typeface="Metropolis 3"/>
              </a:rPr>
              <a:t>Empathize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898439" y="5369934"/>
            <a:ext cx="3503153" cy="75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25"/>
              </a:lnSpc>
            </a:pPr>
            <a:r>
              <a:rPr lang="en-US" sz="5204" spc="-52">
                <a:solidFill>
                  <a:srgbClr val="000000"/>
                </a:solidFill>
                <a:latin typeface="Metropolis 3"/>
              </a:rPr>
              <a:t>Ideate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822955" y="4245594"/>
            <a:ext cx="3503153" cy="75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25"/>
              </a:lnSpc>
            </a:pPr>
            <a:r>
              <a:rPr lang="en-US" sz="5204" spc="-52">
                <a:solidFill>
                  <a:srgbClr val="000000"/>
                </a:solidFill>
                <a:latin typeface="Metropolis 3"/>
              </a:rPr>
              <a:t>Prototype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611953" y="5369934"/>
            <a:ext cx="3503153" cy="75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25"/>
              </a:lnSpc>
            </a:pPr>
            <a:r>
              <a:rPr lang="en-US" sz="5204" spc="-52">
                <a:solidFill>
                  <a:srgbClr val="FFFFFF"/>
                </a:solidFill>
                <a:latin typeface="Metropolis 3"/>
              </a:rPr>
              <a:t>Test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286</Words>
  <Application>Microsoft Macintosh PowerPoint</Application>
  <PresentationFormat>Custom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Calibri</vt:lpstr>
      <vt:lpstr>Metropolis 3</vt:lpstr>
      <vt:lpstr>Metropolis Medium</vt:lpstr>
      <vt:lpstr>Arial</vt:lpstr>
      <vt:lpstr>Metropolis 1</vt:lpstr>
      <vt:lpstr>Rustico</vt:lpstr>
      <vt:lpstr>Metropolis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Innovative Youith</dc:title>
  <cp:lastModifiedBy>DeWald, Megan</cp:lastModifiedBy>
  <cp:revision>2</cp:revision>
  <dcterms:created xsi:type="dcterms:W3CDTF">2006-08-16T00:00:00Z</dcterms:created>
  <dcterms:modified xsi:type="dcterms:W3CDTF">2024-01-20T15:37:39Z</dcterms:modified>
  <dc:identifier>DAF6X6XItz4</dc:identifier>
</cp:coreProperties>
</file>